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61" r:id="rId7"/>
    <p:sldId id="260" r:id="rId8"/>
    <p:sldId id="263" r:id="rId9"/>
    <p:sldId id="264" r:id="rId10"/>
    <p:sldId id="265" r:id="rId11"/>
    <p:sldId id="259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982336499882067E-2"/>
          <c:y val="3.8137151452769066E-2"/>
          <c:w val="0.95731697629427026"/>
          <c:h val="0.81134052433847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1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AD-443F-A60E-BA31CC9F18B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AD-443F-A60E-BA31CC9F18B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3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AD-443F-A60E-BA31CC9F18B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AD-443F-A60E-BA31CC9F18B8}"/>
              </c:ext>
            </c:extLst>
          </c:dPt>
          <c:dLbls>
            <c:dLbl>
              <c:idx val="0"/>
              <c:layout>
                <c:manualLayout>
                  <c:x val="-0.13769327890159067"/>
                  <c:y val="-0.180548689664976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Средства округа</c:v>
                </c:pt>
                <c:pt idx="1">
                  <c:v>Средства поселения</c:v>
                </c:pt>
                <c:pt idx="2">
                  <c:v>Средства инициативных граждан</c:v>
                </c:pt>
                <c:pt idx="3">
                  <c:v>Нефинансовый вклад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651</c:v>
                </c:pt>
                <c:pt idx="1">
                  <c:v>186</c:v>
                </c:pt>
                <c:pt idx="2">
                  <c:v>93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8C-4F7F-BFDD-CC7053EF6DC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1FD4F-32BB-44B0-9414-AC0522B1C1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A87A8-41BD-4522-8EED-519EEF7F4FBD}">
      <dgm:prSet/>
      <dgm:spPr/>
      <dgm:t>
        <a:bodyPr/>
        <a:lstStyle/>
        <a:p>
          <a:pPr rtl="0"/>
          <a:r>
            <a:rPr lang="ru-RU" dirty="0" smtClean="0"/>
            <a:t>Цель:</a:t>
          </a:r>
          <a:endParaRPr lang="ru-RU" dirty="0"/>
        </a:p>
      </dgm:t>
    </dgm:pt>
    <dgm:pt modelId="{18FE7101-213C-47B6-A157-834135FE2D11}" type="parTrans" cxnId="{0DF0CCEB-63D0-4FCC-8A52-3D874934E8CD}">
      <dgm:prSet/>
      <dgm:spPr/>
      <dgm:t>
        <a:bodyPr/>
        <a:lstStyle/>
        <a:p>
          <a:endParaRPr lang="ru-RU"/>
        </a:p>
      </dgm:t>
    </dgm:pt>
    <dgm:pt modelId="{FDB75652-DAB7-4423-9D84-0DF6C1D7E367}" type="sibTrans" cxnId="{0DF0CCEB-63D0-4FCC-8A52-3D874934E8CD}">
      <dgm:prSet/>
      <dgm:spPr/>
      <dgm:t>
        <a:bodyPr/>
        <a:lstStyle/>
        <a:p>
          <a:endParaRPr lang="ru-RU"/>
        </a:p>
      </dgm:t>
    </dgm:pt>
    <dgm:pt modelId="{B0813C14-945B-4C3E-8399-4D993E3D9DCD}">
      <dgm:prSet/>
      <dgm:spPr/>
      <dgm:t>
        <a:bodyPr/>
        <a:lstStyle/>
        <a:p>
          <a:pPr rtl="0"/>
          <a:r>
            <a:rPr lang="ru-RU" dirty="0" smtClean="0"/>
            <a:t>Создание на территории сельского поселения благоприятной и безопасной  среды для проживания </a:t>
          </a:r>
          <a:r>
            <a:rPr lang="ru-RU" dirty="0" smtClean="0"/>
            <a:t>населения</a:t>
          </a:r>
          <a:endParaRPr lang="ru-RU" dirty="0"/>
        </a:p>
      </dgm:t>
    </dgm:pt>
    <dgm:pt modelId="{75B1F48C-2F6B-4685-9F95-707F51ED7DB4}" type="parTrans" cxnId="{C84F1340-4E7C-4A01-9146-5FB03E2F2A2E}">
      <dgm:prSet/>
      <dgm:spPr/>
      <dgm:t>
        <a:bodyPr/>
        <a:lstStyle/>
        <a:p>
          <a:endParaRPr lang="ru-RU"/>
        </a:p>
      </dgm:t>
    </dgm:pt>
    <dgm:pt modelId="{580B9F50-B92C-4B39-98E2-23EEC5D6144C}" type="sibTrans" cxnId="{C84F1340-4E7C-4A01-9146-5FB03E2F2A2E}">
      <dgm:prSet/>
      <dgm:spPr/>
      <dgm:t>
        <a:bodyPr/>
        <a:lstStyle/>
        <a:p>
          <a:endParaRPr lang="ru-RU"/>
        </a:p>
      </dgm:t>
    </dgm:pt>
    <dgm:pt modelId="{D6060CAB-966C-4EEB-99FE-0D86B1B9203D}">
      <dgm:prSet/>
      <dgm:spPr/>
      <dgm:t>
        <a:bodyPr/>
        <a:lstStyle/>
        <a:p>
          <a:r>
            <a:rPr lang="ru-RU" i="1" dirty="0" smtClean="0"/>
            <a:t>Обеспечить активным досугом детей, молодёжи, людей с ограниченными возможностями здоровья и взрослого населения;</a:t>
          </a:r>
          <a:endParaRPr lang="ru-RU" dirty="0"/>
        </a:p>
      </dgm:t>
    </dgm:pt>
    <dgm:pt modelId="{37A94083-8822-4A89-AE16-85061949B9CB}" type="parTrans" cxnId="{517DA732-D6CB-47FE-815F-5D68E3A146F0}">
      <dgm:prSet/>
      <dgm:spPr/>
      <dgm:t>
        <a:bodyPr/>
        <a:lstStyle/>
        <a:p>
          <a:endParaRPr lang="ru-RU"/>
        </a:p>
      </dgm:t>
    </dgm:pt>
    <dgm:pt modelId="{64336B7F-F504-4E18-884E-0FF140EC2630}" type="sibTrans" cxnId="{517DA732-D6CB-47FE-815F-5D68E3A146F0}">
      <dgm:prSet/>
      <dgm:spPr/>
      <dgm:t>
        <a:bodyPr/>
        <a:lstStyle/>
        <a:p>
          <a:endParaRPr lang="ru-RU"/>
        </a:p>
      </dgm:t>
    </dgm:pt>
    <dgm:pt modelId="{42BB3569-CB51-442B-A8CE-7B4F2F3B740F}">
      <dgm:prSet/>
      <dgm:spPr/>
      <dgm:t>
        <a:bodyPr/>
        <a:lstStyle/>
        <a:p>
          <a:r>
            <a:rPr lang="ru-RU" i="1" dirty="0" smtClean="0"/>
            <a:t>Создать положительный образ современного поселения; </a:t>
          </a:r>
          <a:endParaRPr lang="ru-RU" dirty="0"/>
        </a:p>
      </dgm:t>
    </dgm:pt>
    <dgm:pt modelId="{59F9AEFA-39A2-409D-B15C-8883908ECE89}" type="parTrans" cxnId="{26896756-E35C-4E75-A934-39D9DA26475B}">
      <dgm:prSet/>
      <dgm:spPr/>
      <dgm:t>
        <a:bodyPr/>
        <a:lstStyle/>
        <a:p>
          <a:endParaRPr lang="ru-RU"/>
        </a:p>
      </dgm:t>
    </dgm:pt>
    <dgm:pt modelId="{969D247E-FA8E-4CB0-9F78-A39C434F5DDE}" type="sibTrans" cxnId="{26896756-E35C-4E75-A934-39D9DA26475B}">
      <dgm:prSet/>
      <dgm:spPr/>
      <dgm:t>
        <a:bodyPr/>
        <a:lstStyle/>
        <a:p>
          <a:endParaRPr lang="ru-RU"/>
        </a:p>
      </dgm:t>
    </dgm:pt>
    <dgm:pt modelId="{2BED6149-0BF5-48F9-AB1B-4CDD0B6969AE}">
      <dgm:prSet/>
      <dgm:spPr/>
      <dgm:t>
        <a:bodyPr/>
        <a:lstStyle/>
        <a:p>
          <a:r>
            <a:rPr lang="ru-RU" i="1" dirty="0" smtClean="0"/>
            <a:t>Повысить благоустройство и комплексное развитие сельского поселения, </a:t>
          </a:r>
          <a:endParaRPr lang="ru-RU" dirty="0"/>
        </a:p>
      </dgm:t>
    </dgm:pt>
    <dgm:pt modelId="{482183AB-9A06-4482-B057-394FC0E2550E}" type="parTrans" cxnId="{637A4D9F-DF46-489C-A457-2CA35E21A0E6}">
      <dgm:prSet/>
      <dgm:spPr/>
      <dgm:t>
        <a:bodyPr/>
        <a:lstStyle/>
        <a:p>
          <a:endParaRPr lang="ru-RU"/>
        </a:p>
      </dgm:t>
    </dgm:pt>
    <dgm:pt modelId="{5ACAEC3B-8730-4E8E-8D0C-AE28273BEE3A}" type="sibTrans" cxnId="{637A4D9F-DF46-489C-A457-2CA35E21A0E6}">
      <dgm:prSet/>
      <dgm:spPr/>
      <dgm:t>
        <a:bodyPr/>
        <a:lstStyle/>
        <a:p>
          <a:endParaRPr lang="ru-RU"/>
        </a:p>
      </dgm:t>
    </dgm:pt>
    <dgm:pt modelId="{86B21A48-0F41-4376-8689-5B2937363474}">
      <dgm:prSet/>
      <dgm:spPr/>
      <dgm:t>
        <a:bodyPr/>
        <a:lstStyle/>
        <a:p>
          <a:r>
            <a:rPr lang="ru-RU" i="1" dirty="0" smtClean="0"/>
            <a:t>Увеличить количество благоустроенных общественных территорий,</a:t>
          </a:r>
          <a:endParaRPr lang="ru-RU" dirty="0"/>
        </a:p>
      </dgm:t>
    </dgm:pt>
    <dgm:pt modelId="{9534D4E6-C5F9-4FA1-9A0C-DAB6FC8654C9}" type="parTrans" cxnId="{6A4639E0-0BAB-4C40-8239-A2F4FF3CD896}">
      <dgm:prSet/>
      <dgm:spPr/>
      <dgm:t>
        <a:bodyPr/>
        <a:lstStyle/>
        <a:p>
          <a:endParaRPr lang="ru-RU"/>
        </a:p>
      </dgm:t>
    </dgm:pt>
    <dgm:pt modelId="{438A0E54-4EC7-4FFD-98B7-A61D96D693E7}" type="sibTrans" cxnId="{6A4639E0-0BAB-4C40-8239-A2F4FF3CD896}">
      <dgm:prSet/>
      <dgm:spPr/>
      <dgm:t>
        <a:bodyPr/>
        <a:lstStyle/>
        <a:p>
          <a:endParaRPr lang="ru-RU"/>
        </a:p>
      </dgm:t>
    </dgm:pt>
    <dgm:pt modelId="{08A5E34B-FE01-460C-8294-E48EE62CFAFB}">
      <dgm:prSet/>
      <dgm:spPr/>
      <dgm:t>
        <a:bodyPr/>
        <a:lstStyle/>
        <a:p>
          <a:r>
            <a:rPr lang="ru-RU" i="1" dirty="0" smtClean="0"/>
            <a:t>Освещать о работе проекта в СМИ, в сети Интернет;</a:t>
          </a:r>
          <a:endParaRPr lang="ru-RU" dirty="0"/>
        </a:p>
      </dgm:t>
    </dgm:pt>
    <dgm:pt modelId="{CAA9623B-55D3-4DFE-91CD-0DE7B07FD916}" type="parTrans" cxnId="{17D356B0-37B9-4583-8AAA-2E19472F3871}">
      <dgm:prSet/>
      <dgm:spPr/>
      <dgm:t>
        <a:bodyPr/>
        <a:lstStyle/>
        <a:p>
          <a:endParaRPr lang="ru-RU"/>
        </a:p>
      </dgm:t>
    </dgm:pt>
    <dgm:pt modelId="{E256583C-ED49-4238-ABF2-D7B9A710D58B}" type="sibTrans" cxnId="{17D356B0-37B9-4583-8AAA-2E19472F3871}">
      <dgm:prSet/>
      <dgm:spPr/>
      <dgm:t>
        <a:bodyPr/>
        <a:lstStyle/>
        <a:p>
          <a:endParaRPr lang="ru-RU"/>
        </a:p>
      </dgm:t>
    </dgm:pt>
    <dgm:pt modelId="{FC4A8850-2ABC-42DF-90BE-B313BD1F3F9D}">
      <dgm:prSet/>
      <dgm:spPr/>
      <dgm:t>
        <a:bodyPr/>
        <a:lstStyle/>
        <a:p>
          <a:r>
            <a:rPr lang="ru-RU" i="1" dirty="0" smtClean="0"/>
            <a:t>Формировать активную гражданскую позицию жителей сельского поселения Алябьевский, посредством участия в реализации инициативных проектов, воспитание социально-значимых качеств</a:t>
          </a:r>
          <a:endParaRPr lang="ru-RU" dirty="0"/>
        </a:p>
      </dgm:t>
    </dgm:pt>
    <dgm:pt modelId="{7F3FF274-8159-456C-9239-9A34D0F06E97}" type="parTrans" cxnId="{3AC85046-4C4A-4586-8D48-749DFE882F29}">
      <dgm:prSet/>
      <dgm:spPr/>
      <dgm:t>
        <a:bodyPr/>
        <a:lstStyle/>
        <a:p>
          <a:endParaRPr lang="ru-RU"/>
        </a:p>
      </dgm:t>
    </dgm:pt>
    <dgm:pt modelId="{71EA3FDF-D430-4BAB-BBF4-2145679594FD}" type="sibTrans" cxnId="{3AC85046-4C4A-4586-8D48-749DFE882F29}">
      <dgm:prSet/>
      <dgm:spPr/>
      <dgm:t>
        <a:bodyPr/>
        <a:lstStyle/>
        <a:p>
          <a:endParaRPr lang="ru-RU"/>
        </a:p>
      </dgm:t>
    </dgm:pt>
    <dgm:pt modelId="{B6F4DC89-24EA-409A-A635-C39201809740}">
      <dgm:prSet/>
      <dgm:spPr/>
      <dgm:t>
        <a:bodyPr/>
        <a:lstStyle/>
        <a:p>
          <a:pPr rtl="0"/>
          <a:r>
            <a:rPr lang="ru-RU" smtClean="0"/>
            <a:t>Задачи:</a:t>
          </a:r>
          <a:endParaRPr lang="ru-RU" dirty="0"/>
        </a:p>
      </dgm:t>
    </dgm:pt>
    <dgm:pt modelId="{83FFE893-3957-4F76-8DA6-FFFC7D8A6C26}" type="parTrans" cxnId="{ABD99AF8-A42B-4D6C-9E47-D48A0C2CA8D0}">
      <dgm:prSet/>
      <dgm:spPr/>
      <dgm:t>
        <a:bodyPr/>
        <a:lstStyle/>
        <a:p>
          <a:endParaRPr lang="ru-RU"/>
        </a:p>
      </dgm:t>
    </dgm:pt>
    <dgm:pt modelId="{5AEF94AE-F4E1-43AC-9C27-728798054B91}" type="sibTrans" cxnId="{ABD99AF8-A42B-4D6C-9E47-D48A0C2CA8D0}">
      <dgm:prSet/>
      <dgm:spPr/>
      <dgm:t>
        <a:bodyPr/>
        <a:lstStyle/>
        <a:p>
          <a:endParaRPr lang="ru-RU"/>
        </a:p>
      </dgm:t>
    </dgm:pt>
    <dgm:pt modelId="{AA9F705F-8149-4480-AFA6-2C5BDD4F15EE}" type="pres">
      <dgm:prSet presAssocID="{E9E1FD4F-32BB-44B0-9414-AC0522B1C1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6DC58A-0D61-4620-BFAB-CF7D5989ED5A}" type="pres">
      <dgm:prSet presAssocID="{70CA87A8-41BD-4522-8EED-519EEF7F4FBD}" presName="thickLine" presStyleLbl="alignNode1" presStyleIdx="0" presStyleCnt="2"/>
      <dgm:spPr/>
    </dgm:pt>
    <dgm:pt modelId="{BB83FC77-9949-4D26-BC25-2FFDAFCB99D4}" type="pres">
      <dgm:prSet presAssocID="{70CA87A8-41BD-4522-8EED-519EEF7F4FBD}" presName="horz1" presStyleCnt="0"/>
      <dgm:spPr/>
    </dgm:pt>
    <dgm:pt modelId="{F3EE8F30-C582-420F-B662-E5B6E5CC3F8D}" type="pres">
      <dgm:prSet presAssocID="{70CA87A8-41BD-4522-8EED-519EEF7F4FBD}" presName="tx1" presStyleLbl="revTx" presStyleIdx="0" presStyleCnt="9"/>
      <dgm:spPr/>
      <dgm:t>
        <a:bodyPr/>
        <a:lstStyle/>
        <a:p>
          <a:endParaRPr lang="ru-RU"/>
        </a:p>
      </dgm:t>
    </dgm:pt>
    <dgm:pt modelId="{56CAF195-B2C8-441B-8FC3-B4F5B432966E}" type="pres">
      <dgm:prSet presAssocID="{70CA87A8-41BD-4522-8EED-519EEF7F4FBD}" presName="vert1" presStyleCnt="0"/>
      <dgm:spPr/>
    </dgm:pt>
    <dgm:pt modelId="{D0E7AFA0-4B8E-4CEA-B9EC-E1631E25302F}" type="pres">
      <dgm:prSet presAssocID="{B0813C14-945B-4C3E-8399-4D993E3D9DCD}" presName="vertSpace2a" presStyleCnt="0"/>
      <dgm:spPr/>
    </dgm:pt>
    <dgm:pt modelId="{660C353D-FD22-4EC8-ABF8-0D2078B3BB3D}" type="pres">
      <dgm:prSet presAssocID="{B0813C14-945B-4C3E-8399-4D993E3D9DCD}" presName="horz2" presStyleCnt="0"/>
      <dgm:spPr/>
    </dgm:pt>
    <dgm:pt modelId="{A236BC70-2F0A-4999-96D6-494DB715B55C}" type="pres">
      <dgm:prSet presAssocID="{B0813C14-945B-4C3E-8399-4D993E3D9DCD}" presName="horzSpace2" presStyleCnt="0"/>
      <dgm:spPr/>
    </dgm:pt>
    <dgm:pt modelId="{00C46C5D-9C6E-41E1-BFFA-504CB0E2C3D1}" type="pres">
      <dgm:prSet presAssocID="{B0813C14-945B-4C3E-8399-4D993E3D9DCD}" presName="tx2" presStyleLbl="revTx" presStyleIdx="1" presStyleCnt="9"/>
      <dgm:spPr/>
      <dgm:t>
        <a:bodyPr/>
        <a:lstStyle/>
        <a:p>
          <a:endParaRPr lang="ru-RU"/>
        </a:p>
      </dgm:t>
    </dgm:pt>
    <dgm:pt modelId="{C4343674-E645-42FE-A17D-6B76597372AC}" type="pres">
      <dgm:prSet presAssocID="{B0813C14-945B-4C3E-8399-4D993E3D9DCD}" presName="vert2" presStyleCnt="0"/>
      <dgm:spPr/>
    </dgm:pt>
    <dgm:pt modelId="{4A906BA7-6E58-429A-9E93-A8A1BA6D151C}" type="pres">
      <dgm:prSet presAssocID="{B0813C14-945B-4C3E-8399-4D993E3D9DCD}" presName="thinLine2b" presStyleLbl="callout" presStyleIdx="0" presStyleCnt="7"/>
      <dgm:spPr/>
    </dgm:pt>
    <dgm:pt modelId="{B4732386-DFC3-4BBD-A33F-02565E966671}" type="pres">
      <dgm:prSet presAssocID="{B0813C14-945B-4C3E-8399-4D993E3D9DCD}" presName="vertSpace2b" presStyleCnt="0"/>
      <dgm:spPr/>
    </dgm:pt>
    <dgm:pt modelId="{0FACFCFB-4E18-4EFB-970E-BA00197B2E2E}" type="pres">
      <dgm:prSet presAssocID="{B6F4DC89-24EA-409A-A635-C39201809740}" presName="thickLine" presStyleLbl="alignNode1" presStyleIdx="1" presStyleCnt="2"/>
      <dgm:spPr/>
    </dgm:pt>
    <dgm:pt modelId="{A3F5B2D7-048B-401B-B967-04FCC05F2064}" type="pres">
      <dgm:prSet presAssocID="{B6F4DC89-24EA-409A-A635-C39201809740}" presName="horz1" presStyleCnt="0"/>
      <dgm:spPr/>
    </dgm:pt>
    <dgm:pt modelId="{BCB562CA-752E-4ABB-9A47-48089EEDBC07}" type="pres">
      <dgm:prSet presAssocID="{B6F4DC89-24EA-409A-A635-C39201809740}" presName="tx1" presStyleLbl="revTx" presStyleIdx="2" presStyleCnt="9"/>
      <dgm:spPr/>
      <dgm:t>
        <a:bodyPr/>
        <a:lstStyle/>
        <a:p>
          <a:endParaRPr lang="ru-RU"/>
        </a:p>
      </dgm:t>
    </dgm:pt>
    <dgm:pt modelId="{C11EB486-BA2C-4B6C-8C5A-6A480D71F33B}" type="pres">
      <dgm:prSet presAssocID="{B6F4DC89-24EA-409A-A635-C39201809740}" presName="vert1" presStyleCnt="0"/>
      <dgm:spPr/>
    </dgm:pt>
    <dgm:pt modelId="{E6B7B12E-EA68-4090-BD2D-B93A9F8CC0C8}" type="pres">
      <dgm:prSet presAssocID="{D6060CAB-966C-4EEB-99FE-0D86B1B9203D}" presName="vertSpace2a" presStyleCnt="0"/>
      <dgm:spPr/>
    </dgm:pt>
    <dgm:pt modelId="{92469AE9-AE0F-460B-9FC3-EBFF772B1942}" type="pres">
      <dgm:prSet presAssocID="{D6060CAB-966C-4EEB-99FE-0D86B1B9203D}" presName="horz2" presStyleCnt="0"/>
      <dgm:spPr/>
    </dgm:pt>
    <dgm:pt modelId="{EE47101F-27AC-419C-9604-4A761C982721}" type="pres">
      <dgm:prSet presAssocID="{D6060CAB-966C-4EEB-99FE-0D86B1B9203D}" presName="horzSpace2" presStyleCnt="0"/>
      <dgm:spPr/>
    </dgm:pt>
    <dgm:pt modelId="{1D005147-78FF-46D5-891C-D74341E66F4C}" type="pres">
      <dgm:prSet presAssocID="{D6060CAB-966C-4EEB-99FE-0D86B1B9203D}" presName="tx2" presStyleLbl="revTx" presStyleIdx="3" presStyleCnt="9"/>
      <dgm:spPr/>
      <dgm:t>
        <a:bodyPr/>
        <a:lstStyle/>
        <a:p>
          <a:endParaRPr lang="ru-RU"/>
        </a:p>
      </dgm:t>
    </dgm:pt>
    <dgm:pt modelId="{D03AE434-76E0-4DA0-8982-E0C72D81039E}" type="pres">
      <dgm:prSet presAssocID="{D6060CAB-966C-4EEB-99FE-0D86B1B9203D}" presName="vert2" presStyleCnt="0"/>
      <dgm:spPr/>
    </dgm:pt>
    <dgm:pt modelId="{AA0E3A0F-0217-4CCE-B1CE-17758049FB44}" type="pres">
      <dgm:prSet presAssocID="{D6060CAB-966C-4EEB-99FE-0D86B1B9203D}" presName="thinLine2b" presStyleLbl="callout" presStyleIdx="1" presStyleCnt="7"/>
      <dgm:spPr/>
    </dgm:pt>
    <dgm:pt modelId="{E74E2E10-7303-4944-9801-55EA05624BF5}" type="pres">
      <dgm:prSet presAssocID="{D6060CAB-966C-4EEB-99FE-0D86B1B9203D}" presName="vertSpace2b" presStyleCnt="0"/>
      <dgm:spPr/>
    </dgm:pt>
    <dgm:pt modelId="{A9212FF9-9F63-4B3F-90BF-D31E7A43C626}" type="pres">
      <dgm:prSet presAssocID="{42BB3569-CB51-442B-A8CE-7B4F2F3B740F}" presName="horz2" presStyleCnt="0"/>
      <dgm:spPr/>
    </dgm:pt>
    <dgm:pt modelId="{966EE5DC-4B77-4E2E-9A32-AEF481C2306E}" type="pres">
      <dgm:prSet presAssocID="{42BB3569-CB51-442B-A8CE-7B4F2F3B740F}" presName="horzSpace2" presStyleCnt="0"/>
      <dgm:spPr/>
    </dgm:pt>
    <dgm:pt modelId="{43F7DD79-7019-46F5-8C01-6624F287352C}" type="pres">
      <dgm:prSet presAssocID="{42BB3569-CB51-442B-A8CE-7B4F2F3B740F}" presName="tx2" presStyleLbl="revTx" presStyleIdx="4" presStyleCnt="9"/>
      <dgm:spPr/>
      <dgm:t>
        <a:bodyPr/>
        <a:lstStyle/>
        <a:p>
          <a:endParaRPr lang="ru-RU"/>
        </a:p>
      </dgm:t>
    </dgm:pt>
    <dgm:pt modelId="{1C0B2C77-7EE2-4267-8D21-361EDBECC54D}" type="pres">
      <dgm:prSet presAssocID="{42BB3569-CB51-442B-A8CE-7B4F2F3B740F}" presName="vert2" presStyleCnt="0"/>
      <dgm:spPr/>
    </dgm:pt>
    <dgm:pt modelId="{ACA7445A-F690-41D9-AB0F-F68D5E0283AB}" type="pres">
      <dgm:prSet presAssocID="{42BB3569-CB51-442B-A8CE-7B4F2F3B740F}" presName="thinLine2b" presStyleLbl="callout" presStyleIdx="2" presStyleCnt="7"/>
      <dgm:spPr/>
    </dgm:pt>
    <dgm:pt modelId="{4B897183-0AA1-439C-91B4-9E1A553B558D}" type="pres">
      <dgm:prSet presAssocID="{42BB3569-CB51-442B-A8CE-7B4F2F3B740F}" presName="vertSpace2b" presStyleCnt="0"/>
      <dgm:spPr/>
    </dgm:pt>
    <dgm:pt modelId="{16CFAEA2-8EC6-4023-9972-E9A9743DA251}" type="pres">
      <dgm:prSet presAssocID="{2BED6149-0BF5-48F9-AB1B-4CDD0B6969AE}" presName="horz2" presStyleCnt="0"/>
      <dgm:spPr/>
    </dgm:pt>
    <dgm:pt modelId="{2193A15D-9894-44CB-98F6-B74D0EFAD572}" type="pres">
      <dgm:prSet presAssocID="{2BED6149-0BF5-48F9-AB1B-4CDD0B6969AE}" presName="horzSpace2" presStyleCnt="0"/>
      <dgm:spPr/>
    </dgm:pt>
    <dgm:pt modelId="{08BC49A0-207D-403A-8617-9179BC933D92}" type="pres">
      <dgm:prSet presAssocID="{2BED6149-0BF5-48F9-AB1B-4CDD0B6969AE}" presName="tx2" presStyleLbl="revTx" presStyleIdx="5" presStyleCnt="9"/>
      <dgm:spPr/>
      <dgm:t>
        <a:bodyPr/>
        <a:lstStyle/>
        <a:p>
          <a:endParaRPr lang="ru-RU"/>
        </a:p>
      </dgm:t>
    </dgm:pt>
    <dgm:pt modelId="{60FB131E-64DB-4350-8A7D-7352D2DBE6E5}" type="pres">
      <dgm:prSet presAssocID="{2BED6149-0BF5-48F9-AB1B-4CDD0B6969AE}" presName="vert2" presStyleCnt="0"/>
      <dgm:spPr/>
    </dgm:pt>
    <dgm:pt modelId="{F16386B1-6068-4E50-95D8-F88FA6725371}" type="pres">
      <dgm:prSet presAssocID="{2BED6149-0BF5-48F9-AB1B-4CDD0B6969AE}" presName="thinLine2b" presStyleLbl="callout" presStyleIdx="3" presStyleCnt="7"/>
      <dgm:spPr/>
    </dgm:pt>
    <dgm:pt modelId="{EB42C285-8636-4E7B-8EFF-0C8D384B7166}" type="pres">
      <dgm:prSet presAssocID="{2BED6149-0BF5-48F9-AB1B-4CDD0B6969AE}" presName="vertSpace2b" presStyleCnt="0"/>
      <dgm:spPr/>
    </dgm:pt>
    <dgm:pt modelId="{6C49E85F-8561-4F24-B41B-300E6099C4B6}" type="pres">
      <dgm:prSet presAssocID="{86B21A48-0F41-4376-8689-5B2937363474}" presName="horz2" presStyleCnt="0"/>
      <dgm:spPr/>
    </dgm:pt>
    <dgm:pt modelId="{4A59078F-BE83-4708-A26A-FF0E945BAB35}" type="pres">
      <dgm:prSet presAssocID="{86B21A48-0F41-4376-8689-5B2937363474}" presName="horzSpace2" presStyleCnt="0"/>
      <dgm:spPr/>
    </dgm:pt>
    <dgm:pt modelId="{CCFBF455-4502-4450-A76C-8F8ECF6FA24A}" type="pres">
      <dgm:prSet presAssocID="{86B21A48-0F41-4376-8689-5B2937363474}" presName="tx2" presStyleLbl="revTx" presStyleIdx="6" presStyleCnt="9"/>
      <dgm:spPr/>
      <dgm:t>
        <a:bodyPr/>
        <a:lstStyle/>
        <a:p>
          <a:endParaRPr lang="ru-RU"/>
        </a:p>
      </dgm:t>
    </dgm:pt>
    <dgm:pt modelId="{9145D196-06F2-40C2-ABDC-6C5F09CE0B5D}" type="pres">
      <dgm:prSet presAssocID="{86B21A48-0F41-4376-8689-5B2937363474}" presName="vert2" presStyleCnt="0"/>
      <dgm:spPr/>
    </dgm:pt>
    <dgm:pt modelId="{EDAB6068-D261-4E1E-B86B-A616DA1F941F}" type="pres">
      <dgm:prSet presAssocID="{86B21A48-0F41-4376-8689-5B2937363474}" presName="thinLine2b" presStyleLbl="callout" presStyleIdx="4" presStyleCnt="7"/>
      <dgm:spPr/>
    </dgm:pt>
    <dgm:pt modelId="{68C51B09-5889-4B06-BB76-36BE6119464A}" type="pres">
      <dgm:prSet presAssocID="{86B21A48-0F41-4376-8689-5B2937363474}" presName="vertSpace2b" presStyleCnt="0"/>
      <dgm:spPr/>
    </dgm:pt>
    <dgm:pt modelId="{5FC760DA-221C-4FF6-9D7F-99641A9F4429}" type="pres">
      <dgm:prSet presAssocID="{08A5E34B-FE01-460C-8294-E48EE62CFAFB}" presName="horz2" presStyleCnt="0"/>
      <dgm:spPr/>
    </dgm:pt>
    <dgm:pt modelId="{5C797B58-1033-4F64-96E4-84DF2883A619}" type="pres">
      <dgm:prSet presAssocID="{08A5E34B-FE01-460C-8294-E48EE62CFAFB}" presName="horzSpace2" presStyleCnt="0"/>
      <dgm:spPr/>
    </dgm:pt>
    <dgm:pt modelId="{62CACDB7-1A68-4889-AD2E-CF3CF2B96E10}" type="pres">
      <dgm:prSet presAssocID="{08A5E34B-FE01-460C-8294-E48EE62CFAFB}" presName="tx2" presStyleLbl="revTx" presStyleIdx="7" presStyleCnt="9"/>
      <dgm:spPr/>
      <dgm:t>
        <a:bodyPr/>
        <a:lstStyle/>
        <a:p>
          <a:endParaRPr lang="ru-RU"/>
        </a:p>
      </dgm:t>
    </dgm:pt>
    <dgm:pt modelId="{6F803E13-347B-443B-9A2E-6A3C019368C8}" type="pres">
      <dgm:prSet presAssocID="{08A5E34B-FE01-460C-8294-E48EE62CFAFB}" presName="vert2" presStyleCnt="0"/>
      <dgm:spPr/>
    </dgm:pt>
    <dgm:pt modelId="{AC4561A1-8675-46EF-BEA7-28742A341BB4}" type="pres">
      <dgm:prSet presAssocID="{08A5E34B-FE01-460C-8294-E48EE62CFAFB}" presName="thinLine2b" presStyleLbl="callout" presStyleIdx="5" presStyleCnt="7"/>
      <dgm:spPr/>
    </dgm:pt>
    <dgm:pt modelId="{DFDAAFEC-5BEC-465A-B993-7C118BEDFD44}" type="pres">
      <dgm:prSet presAssocID="{08A5E34B-FE01-460C-8294-E48EE62CFAFB}" presName="vertSpace2b" presStyleCnt="0"/>
      <dgm:spPr/>
    </dgm:pt>
    <dgm:pt modelId="{80442775-0BD3-49C9-93AB-5EF512C094E2}" type="pres">
      <dgm:prSet presAssocID="{FC4A8850-2ABC-42DF-90BE-B313BD1F3F9D}" presName="horz2" presStyleCnt="0"/>
      <dgm:spPr/>
    </dgm:pt>
    <dgm:pt modelId="{2CD1FA22-1826-4075-AE28-2D0883990922}" type="pres">
      <dgm:prSet presAssocID="{FC4A8850-2ABC-42DF-90BE-B313BD1F3F9D}" presName="horzSpace2" presStyleCnt="0"/>
      <dgm:spPr/>
    </dgm:pt>
    <dgm:pt modelId="{26460287-9C26-46E8-9DE9-A0C5A8A8D2C4}" type="pres">
      <dgm:prSet presAssocID="{FC4A8850-2ABC-42DF-90BE-B313BD1F3F9D}" presName="tx2" presStyleLbl="revTx" presStyleIdx="8" presStyleCnt="9"/>
      <dgm:spPr/>
      <dgm:t>
        <a:bodyPr/>
        <a:lstStyle/>
        <a:p>
          <a:endParaRPr lang="ru-RU"/>
        </a:p>
      </dgm:t>
    </dgm:pt>
    <dgm:pt modelId="{B32C652C-FE65-4A97-B342-C5662CAB74AE}" type="pres">
      <dgm:prSet presAssocID="{FC4A8850-2ABC-42DF-90BE-B313BD1F3F9D}" presName="vert2" presStyleCnt="0"/>
      <dgm:spPr/>
    </dgm:pt>
    <dgm:pt modelId="{F0E84A46-936F-4DAC-8B4E-B30FA5309FC9}" type="pres">
      <dgm:prSet presAssocID="{FC4A8850-2ABC-42DF-90BE-B313BD1F3F9D}" presName="thinLine2b" presStyleLbl="callout" presStyleIdx="6" presStyleCnt="7"/>
      <dgm:spPr/>
    </dgm:pt>
    <dgm:pt modelId="{9E3016CA-9700-4C8C-88C7-928A93D9F38F}" type="pres">
      <dgm:prSet presAssocID="{FC4A8850-2ABC-42DF-90BE-B313BD1F3F9D}" presName="vertSpace2b" presStyleCnt="0"/>
      <dgm:spPr/>
    </dgm:pt>
  </dgm:ptLst>
  <dgm:cxnLst>
    <dgm:cxn modelId="{26896756-E35C-4E75-A934-39D9DA26475B}" srcId="{B6F4DC89-24EA-409A-A635-C39201809740}" destId="{42BB3569-CB51-442B-A8CE-7B4F2F3B740F}" srcOrd="1" destOrd="0" parTransId="{59F9AEFA-39A2-409D-B15C-8883908ECE89}" sibTransId="{969D247E-FA8E-4CB0-9F78-A39C434F5DDE}"/>
    <dgm:cxn modelId="{517DA732-D6CB-47FE-815F-5D68E3A146F0}" srcId="{B6F4DC89-24EA-409A-A635-C39201809740}" destId="{D6060CAB-966C-4EEB-99FE-0D86B1B9203D}" srcOrd="0" destOrd="0" parTransId="{37A94083-8822-4A89-AE16-85061949B9CB}" sibTransId="{64336B7F-F504-4E18-884E-0FF140EC2630}"/>
    <dgm:cxn modelId="{4302AD88-3AEB-429A-81FC-D57EEDEA8BBC}" type="presOf" srcId="{2BED6149-0BF5-48F9-AB1B-4CDD0B6969AE}" destId="{08BC49A0-207D-403A-8617-9179BC933D92}" srcOrd="0" destOrd="0" presId="urn:microsoft.com/office/officeart/2008/layout/LinedList"/>
    <dgm:cxn modelId="{55011632-2812-47C1-A27E-0EF93955C8AE}" type="presOf" srcId="{FC4A8850-2ABC-42DF-90BE-B313BD1F3F9D}" destId="{26460287-9C26-46E8-9DE9-A0C5A8A8D2C4}" srcOrd="0" destOrd="0" presId="urn:microsoft.com/office/officeart/2008/layout/LinedList"/>
    <dgm:cxn modelId="{4ABE949F-EDC0-483A-BF89-AEFAAC606DDB}" type="presOf" srcId="{B0813C14-945B-4C3E-8399-4D993E3D9DCD}" destId="{00C46C5D-9C6E-41E1-BFFA-504CB0E2C3D1}" srcOrd="0" destOrd="0" presId="urn:microsoft.com/office/officeart/2008/layout/LinedList"/>
    <dgm:cxn modelId="{65ED1398-56CB-4BE5-8C83-F41F47C9A095}" type="presOf" srcId="{42BB3569-CB51-442B-A8CE-7B4F2F3B740F}" destId="{43F7DD79-7019-46F5-8C01-6624F287352C}" srcOrd="0" destOrd="0" presId="urn:microsoft.com/office/officeart/2008/layout/LinedList"/>
    <dgm:cxn modelId="{6FF3EFFE-864B-4696-BE73-96EEB2239739}" type="presOf" srcId="{B6F4DC89-24EA-409A-A635-C39201809740}" destId="{BCB562CA-752E-4ABB-9A47-48089EEDBC07}" srcOrd="0" destOrd="0" presId="urn:microsoft.com/office/officeart/2008/layout/LinedList"/>
    <dgm:cxn modelId="{0DF0CCEB-63D0-4FCC-8A52-3D874934E8CD}" srcId="{E9E1FD4F-32BB-44B0-9414-AC0522B1C133}" destId="{70CA87A8-41BD-4522-8EED-519EEF7F4FBD}" srcOrd="0" destOrd="0" parTransId="{18FE7101-213C-47B6-A157-834135FE2D11}" sibTransId="{FDB75652-DAB7-4423-9D84-0DF6C1D7E367}"/>
    <dgm:cxn modelId="{637A4D9F-DF46-489C-A457-2CA35E21A0E6}" srcId="{B6F4DC89-24EA-409A-A635-C39201809740}" destId="{2BED6149-0BF5-48F9-AB1B-4CDD0B6969AE}" srcOrd="2" destOrd="0" parTransId="{482183AB-9A06-4482-B057-394FC0E2550E}" sibTransId="{5ACAEC3B-8730-4E8E-8D0C-AE28273BEE3A}"/>
    <dgm:cxn modelId="{6A4639E0-0BAB-4C40-8239-A2F4FF3CD896}" srcId="{B6F4DC89-24EA-409A-A635-C39201809740}" destId="{86B21A48-0F41-4376-8689-5B2937363474}" srcOrd="3" destOrd="0" parTransId="{9534D4E6-C5F9-4FA1-9A0C-DAB6FC8654C9}" sibTransId="{438A0E54-4EC7-4FFD-98B7-A61D96D693E7}"/>
    <dgm:cxn modelId="{5C15235D-5524-4F2E-9D95-BC19C6FF5599}" type="presOf" srcId="{E9E1FD4F-32BB-44B0-9414-AC0522B1C133}" destId="{AA9F705F-8149-4480-AFA6-2C5BDD4F15EE}" srcOrd="0" destOrd="0" presId="urn:microsoft.com/office/officeart/2008/layout/LinedList"/>
    <dgm:cxn modelId="{73EEBE01-BBA6-4511-A203-A1555004EF29}" type="presOf" srcId="{70CA87A8-41BD-4522-8EED-519EEF7F4FBD}" destId="{F3EE8F30-C582-420F-B662-E5B6E5CC3F8D}" srcOrd="0" destOrd="0" presId="urn:microsoft.com/office/officeart/2008/layout/LinedList"/>
    <dgm:cxn modelId="{3AC85046-4C4A-4586-8D48-749DFE882F29}" srcId="{B6F4DC89-24EA-409A-A635-C39201809740}" destId="{FC4A8850-2ABC-42DF-90BE-B313BD1F3F9D}" srcOrd="5" destOrd="0" parTransId="{7F3FF274-8159-456C-9239-9A34D0F06E97}" sibTransId="{71EA3FDF-D430-4BAB-BBF4-2145679594FD}"/>
    <dgm:cxn modelId="{CA537350-D543-4CD9-B92E-FBDF2EC35094}" type="presOf" srcId="{D6060CAB-966C-4EEB-99FE-0D86B1B9203D}" destId="{1D005147-78FF-46D5-891C-D74341E66F4C}" srcOrd="0" destOrd="0" presId="urn:microsoft.com/office/officeart/2008/layout/LinedList"/>
    <dgm:cxn modelId="{2535FF65-AC74-477F-93AF-871FB71CBF26}" type="presOf" srcId="{86B21A48-0F41-4376-8689-5B2937363474}" destId="{CCFBF455-4502-4450-A76C-8F8ECF6FA24A}" srcOrd="0" destOrd="0" presId="urn:microsoft.com/office/officeart/2008/layout/LinedList"/>
    <dgm:cxn modelId="{7EB6693E-114B-4A94-AE6A-028F2A303048}" type="presOf" srcId="{08A5E34B-FE01-460C-8294-E48EE62CFAFB}" destId="{62CACDB7-1A68-4889-AD2E-CF3CF2B96E10}" srcOrd="0" destOrd="0" presId="urn:microsoft.com/office/officeart/2008/layout/LinedList"/>
    <dgm:cxn modelId="{17D356B0-37B9-4583-8AAA-2E19472F3871}" srcId="{B6F4DC89-24EA-409A-A635-C39201809740}" destId="{08A5E34B-FE01-460C-8294-E48EE62CFAFB}" srcOrd="4" destOrd="0" parTransId="{CAA9623B-55D3-4DFE-91CD-0DE7B07FD916}" sibTransId="{E256583C-ED49-4238-ABF2-D7B9A710D58B}"/>
    <dgm:cxn modelId="{C84F1340-4E7C-4A01-9146-5FB03E2F2A2E}" srcId="{70CA87A8-41BD-4522-8EED-519EEF7F4FBD}" destId="{B0813C14-945B-4C3E-8399-4D993E3D9DCD}" srcOrd="0" destOrd="0" parTransId="{75B1F48C-2F6B-4685-9F95-707F51ED7DB4}" sibTransId="{580B9F50-B92C-4B39-98E2-23EEC5D6144C}"/>
    <dgm:cxn modelId="{ABD99AF8-A42B-4D6C-9E47-D48A0C2CA8D0}" srcId="{E9E1FD4F-32BB-44B0-9414-AC0522B1C133}" destId="{B6F4DC89-24EA-409A-A635-C39201809740}" srcOrd="1" destOrd="0" parTransId="{83FFE893-3957-4F76-8DA6-FFFC7D8A6C26}" sibTransId="{5AEF94AE-F4E1-43AC-9C27-728798054B91}"/>
    <dgm:cxn modelId="{1656E1F4-BC97-47EF-ABD8-3BDC03A995DF}" type="presParOf" srcId="{AA9F705F-8149-4480-AFA6-2C5BDD4F15EE}" destId="{636DC58A-0D61-4620-BFAB-CF7D5989ED5A}" srcOrd="0" destOrd="0" presId="urn:microsoft.com/office/officeart/2008/layout/LinedList"/>
    <dgm:cxn modelId="{99695626-D692-4E1F-AEE7-7D6498EE1613}" type="presParOf" srcId="{AA9F705F-8149-4480-AFA6-2C5BDD4F15EE}" destId="{BB83FC77-9949-4D26-BC25-2FFDAFCB99D4}" srcOrd="1" destOrd="0" presId="urn:microsoft.com/office/officeart/2008/layout/LinedList"/>
    <dgm:cxn modelId="{38F8F49F-E4B2-4F7D-B153-D4819B4EB13B}" type="presParOf" srcId="{BB83FC77-9949-4D26-BC25-2FFDAFCB99D4}" destId="{F3EE8F30-C582-420F-B662-E5B6E5CC3F8D}" srcOrd="0" destOrd="0" presId="urn:microsoft.com/office/officeart/2008/layout/LinedList"/>
    <dgm:cxn modelId="{2CAB910E-85F9-496A-A5E7-46F359CDC391}" type="presParOf" srcId="{BB83FC77-9949-4D26-BC25-2FFDAFCB99D4}" destId="{56CAF195-B2C8-441B-8FC3-B4F5B432966E}" srcOrd="1" destOrd="0" presId="urn:microsoft.com/office/officeart/2008/layout/LinedList"/>
    <dgm:cxn modelId="{D9A412B0-D119-4905-A03D-353109DB2A4C}" type="presParOf" srcId="{56CAF195-B2C8-441B-8FC3-B4F5B432966E}" destId="{D0E7AFA0-4B8E-4CEA-B9EC-E1631E25302F}" srcOrd="0" destOrd="0" presId="urn:microsoft.com/office/officeart/2008/layout/LinedList"/>
    <dgm:cxn modelId="{48C0D8F1-F448-4121-B597-73801C7AD169}" type="presParOf" srcId="{56CAF195-B2C8-441B-8FC3-B4F5B432966E}" destId="{660C353D-FD22-4EC8-ABF8-0D2078B3BB3D}" srcOrd="1" destOrd="0" presId="urn:microsoft.com/office/officeart/2008/layout/LinedList"/>
    <dgm:cxn modelId="{0F28C561-B930-4109-B753-2EDE146EE126}" type="presParOf" srcId="{660C353D-FD22-4EC8-ABF8-0D2078B3BB3D}" destId="{A236BC70-2F0A-4999-96D6-494DB715B55C}" srcOrd="0" destOrd="0" presId="urn:microsoft.com/office/officeart/2008/layout/LinedList"/>
    <dgm:cxn modelId="{CE48F642-E966-453B-A20B-D4C6707EF608}" type="presParOf" srcId="{660C353D-FD22-4EC8-ABF8-0D2078B3BB3D}" destId="{00C46C5D-9C6E-41E1-BFFA-504CB0E2C3D1}" srcOrd="1" destOrd="0" presId="urn:microsoft.com/office/officeart/2008/layout/LinedList"/>
    <dgm:cxn modelId="{FD5FD923-90A9-4152-9FD2-C69A107EB6A7}" type="presParOf" srcId="{660C353D-FD22-4EC8-ABF8-0D2078B3BB3D}" destId="{C4343674-E645-42FE-A17D-6B76597372AC}" srcOrd="2" destOrd="0" presId="urn:microsoft.com/office/officeart/2008/layout/LinedList"/>
    <dgm:cxn modelId="{2DFDFF2D-4F8E-4CB1-BD00-0F689DE047B3}" type="presParOf" srcId="{56CAF195-B2C8-441B-8FC3-B4F5B432966E}" destId="{4A906BA7-6E58-429A-9E93-A8A1BA6D151C}" srcOrd="2" destOrd="0" presId="urn:microsoft.com/office/officeart/2008/layout/LinedList"/>
    <dgm:cxn modelId="{DD778886-7F3C-414B-9941-E55BF11DC4FA}" type="presParOf" srcId="{56CAF195-B2C8-441B-8FC3-B4F5B432966E}" destId="{B4732386-DFC3-4BBD-A33F-02565E966671}" srcOrd="3" destOrd="0" presId="urn:microsoft.com/office/officeart/2008/layout/LinedList"/>
    <dgm:cxn modelId="{282500F2-9FF8-49DC-911B-5CE6E57CC828}" type="presParOf" srcId="{AA9F705F-8149-4480-AFA6-2C5BDD4F15EE}" destId="{0FACFCFB-4E18-4EFB-970E-BA00197B2E2E}" srcOrd="2" destOrd="0" presId="urn:microsoft.com/office/officeart/2008/layout/LinedList"/>
    <dgm:cxn modelId="{2827910B-1A6B-4810-BF1D-C37712E53926}" type="presParOf" srcId="{AA9F705F-8149-4480-AFA6-2C5BDD4F15EE}" destId="{A3F5B2D7-048B-401B-B967-04FCC05F2064}" srcOrd="3" destOrd="0" presId="urn:microsoft.com/office/officeart/2008/layout/LinedList"/>
    <dgm:cxn modelId="{26B84E14-3FE8-458C-8723-A0E9AA7EF6F6}" type="presParOf" srcId="{A3F5B2D7-048B-401B-B967-04FCC05F2064}" destId="{BCB562CA-752E-4ABB-9A47-48089EEDBC07}" srcOrd="0" destOrd="0" presId="urn:microsoft.com/office/officeart/2008/layout/LinedList"/>
    <dgm:cxn modelId="{F4C57E4D-3A17-4032-BE2F-D36EEE154CC5}" type="presParOf" srcId="{A3F5B2D7-048B-401B-B967-04FCC05F2064}" destId="{C11EB486-BA2C-4B6C-8C5A-6A480D71F33B}" srcOrd="1" destOrd="0" presId="urn:microsoft.com/office/officeart/2008/layout/LinedList"/>
    <dgm:cxn modelId="{28F2B36F-58B8-4A19-B9A8-18A0A037C67F}" type="presParOf" srcId="{C11EB486-BA2C-4B6C-8C5A-6A480D71F33B}" destId="{E6B7B12E-EA68-4090-BD2D-B93A9F8CC0C8}" srcOrd="0" destOrd="0" presId="urn:microsoft.com/office/officeart/2008/layout/LinedList"/>
    <dgm:cxn modelId="{63DCB66C-9B5A-447E-A233-66688E37F4BB}" type="presParOf" srcId="{C11EB486-BA2C-4B6C-8C5A-6A480D71F33B}" destId="{92469AE9-AE0F-460B-9FC3-EBFF772B1942}" srcOrd="1" destOrd="0" presId="urn:microsoft.com/office/officeart/2008/layout/LinedList"/>
    <dgm:cxn modelId="{8CEC7505-2805-4B73-987B-32D8532FCB80}" type="presParOf" srcId="{92469AE9-AE0F-460B-9FC3-EBFF772B1942}" destId="{EE47101F-27AC-419C-9604-4A761C982721}" srcOrd="0" destOrd="0" presId="urn:microsoft.com/office/officeart/2008/layout/LinedList"/>
    <dgm:cxn modelId="{AD7C13B9-AA3A-40AA-BAB1-4122BB15F836}" type="presParOf" srcId="{92469AE9-AE0F-460B-9FC3-EBFF772B1942}" destId="{1D005147-78FF-46D5-891C-D74341E66F4C}" srcOrd="1" destOrd="0" presId="urn:microsoft.com/office/officeart/2008/layout/LinedList"/>
    <dgm:cxn modelId="{64E797F4-92DC-44B7-84AE-FB38F3C4B737}" type="presParOf" srcId="{92469AE9-AE0F-460B-9FC3-EBFF772B1942}" destId="{D03AE434-76E0-4DA0-8982-E0C72D81039E}" srcOrd="2" destOrd="0" presId="urn:microsoft.com/office/officeart/2008/layout/LinedList"/>
    <dgm:cxn modelId="{27C2F9E9-3176-42AB-AEB8-23CB4B705575}" type="presParOf" srcId="{C11EB486-BA2C-4B6C-8C5A-6A480D71F33B}" destId="{AA0E3A0F-0217-4CCE-B1CE-17758049FB44}" srcOrd="2" destOrd="0" presId="urn:microsoft.com/office/officeart/2008/layout/LinedList"/>
    <dgm:cxn modelId="{39B869A2-88A2-4A46-80D9-D105F21F47C6}" type="presParOf" srcId="{C11EB486-BA2C-4B6C-8C5A-6A480D71F33B}" destId="{E74E2E10-7303-4944-9801-55EA05624BF5}" srcOrd="3" destOrd="0" presId="urn:microsoft.com/office/officeart/2008/layout/LinedList"/>
    <dgm:cxn modelId="{6C2CD13F-A18D-4E19-9251-072037D3C660}" type="presParOf" srcId="{C11EB486-BA2C-4B6C-8C5A-6A480D71F33B}" destId="{A9212FF9-9F63-4B3F-90BF-D31E7A43C626}" srcOrd="4" destOrd="0" presId="urn:microsoft.com/office/officeart/2008/layout/LinedList"/>
    <dgm:cxn modelId="{1277B00B-66D0-4DF7-A6CD-47853C60070F}" type="presParOf" srcId="{A9212FF9-9F63-4B3F-90BF-D31E7A43C626}" destId="{966EE5DC-4B77-4E2E-9A32-AEF481C2306E}" srcOrd="0" destOrd="0" presId="urn:microsoft.com/office/officeart/2008/layout/LinedList"/>
    <dgm:cxn modelId="{40380D81-5F58-4477-9246-273849EA5D8E}" type="presParOf" srcId="{A9212FF9-9F63-4B3F-90BF-D31E7A43C626}" destId="{43F7DD79-7019-46F5-8C01-6624F287352C}" srcOrd="1" destOrd="0" presId="urn:microsoft.com/office/officeart/2008/layout/LinedList"/>
    <dgm:cxn modelId="{31176D6E-A747-4447-B747-787A7CAE0CBC}" type="presParOf" srcId="{A9212FF9-9F63-4B3F-90BF-D31E7A43C626}" destId="{1C0B2C77-7EE2-4267-8D21-361EDBECC54D}" srcOrd="2" destOrd="0" presId="urn:microsoft.com/office/officeart/2008/layout/LinedList"/>
    <dgm:cxn modelId="{198942C0-81D8-4BFD-9EB4-952F8F99F9D7}" type="presParOf" srcId="{C11EB486-BA2C-4B6C-8C5A-6A480D71F33B}" destId="{ACA7445A-F690-41D9-AB0F-F68D5E0283AB}" srcOrd="5" destOrd="0" presId="urn:microsoft.com/office/officeart/2008/layout/LinedList"/>
    <dgm:cxn modelId="{5EA33DAE-F8AE-4596-90EC-74C034532FE6}" type="presParOf" srcId="{C11EB486-BA2C-4B6C-8C5A-6A480D71F33B}" destId="{4B897183-0AA1-439C-91B4-9E1A553B558D}" srcOrd="6" destOrd="0" presId="urn:microsoft.com/office/officeart/2008/layout/LinedList"/>
    <dgm:cxn modelId="{46943011-BCEF-4A1F-AB65-73B878EECDB0}" type="presParOf" srcId="{C11EB486-BA2C-4B6C-8C5A-6A480D71F33B}" destId="{16CFAEA2-8EC6-4023-9972-E9A9743DA251}" srcOrd="7" destOrd="0" presId="urn:microsoft.com/office/officeart/2008/layout/LinedList"/>
    <dgm:cxn modelId="{CC45A585-D493-4640-806F-153E8A8F3433}" type="presParOf" srcId="{16CFAEA2-8EC6-4023-9972-E9A9743DA251}" destId="{2193A15D-9894-44CB-98F6-B74D0EFAD572}" srcOrd="0" destOrd="0" presId="urn:microsoft.com/office/officeart/2008/layout/LinedList"/>
    <dgm:cxn modelId="{85DF8B4F-00E1-4A94-BB00-553E1B4575A4}" type="presParOf" srcId="{16CFAEA2-8EC6-4023-9972-E9A9743DA251}" destId="{08BC49A0-207D-403A-8617-9179BC933D92}" srcOrd="1" destOrd="0" presId="urn:microsoft.com/office/officeart/2008/layout/LinedList"/>
    <dgm:cxn modelId="{5A4864C4-CCAF-4FAD-89D0-074BAC3D9DEF}" type="presParOf" srcId="{16CFAEA2-8EC6-4023-9972-E9A9743DA251}" destId="{60FB131E-64DB-4350-8A7D-7352D2DBE6E5}" srcOrd="2" destOrd="0" presId="urn:microsoft.com/office/officeart/2008/layout/LinedList"/>
    <dgm:cxn modelId="{32335EFF-6CF2-4071-8B78-4E5D169A71B3}" type="presParOf" srcId="{C11EB486-BA2C-4B6C-8C5A-6A480D71F33B}" destId="{F16386B1-6068-4E50-95D8-F88FA6725371}" srcOrd="8" destOrd="0" presId="urn:microsoft.com/office/officeart/2008/layout/LinedList"/>
    <dgm:cxn modelId="{C6B04930-0352-45EE-9347-10984E2A0140}" type="presParOf" srcId="{C11EB486-BA2C-4B6C-8C5A-6A480D71F33B}" destId="{EB42C285-8636-4E7B-8EFF-0C8D384B7166}" srcOrd="9" destOrd="0" presId="urn:microsoft.com/office/officeart/2008/layout/LinedList"/>
    <dgm:cxn modelId="{8B4D59BF-45E5-40C7-A475-ACB5B28790E7}" type="presParOf" srcId="{C11EB486-BA2C-4B6C-8C5A-6A480D71F33B}" destId="{6C49E85F-8561-4F24-B41B-300E6099C4B6}" srcOrd="10" destOrd="0" presId="urn:microsoft.com/office/officeart/2008/layout/LinedList"/>
    <dgm:cxn modelId="{B7F3DCE6-92D4-499B-AAC7-ECA30DF03FB0}" type="presParOf" srcId="{6C49E85F-8561-4F24-B41B-300E6099C4B6}" destId="{4A59078F-BE83-4708-A26A-FF0E945BAB35}" srcOrd="0" destOrd="0" presId="urn:microsoft.com/office/officeart/2008/layout/LinedList"/>
    <dgm:cxn modelId="{30707A2A-9866-4D18-8FA6-815D5D6F3811}" type="presParOf" srcId="{6C49E85F-8561-4F24-B41B-300E6099C4B6}" destId="{CCFBF455-4502-4450-A76C-8F8ECF6FA24A}" srcOrd="1" destOrd="0" presId="urn:microsoft.com/office/officeart/2008/layout/LinedList"/>
    <dgm:cxn modelId="{8954DB73-776C-44AF-BD14-D795BE621081}" type="presParOf" srcId="{6C49E85F-8561-4F24-B41B-300E6099C4B6}" destId="{9145D196-06F2-40C2-ABDC-6C5F09CE0B5D}" srcOrd="2" destOrd="0" presId="urn:microsoft.com/office/officeart/2008/layout/LinedList"/>
    <dgm:cxn modelId="{D7DB4B0F-0F52-442B-AC99-A66E67FE7CD8}" type="presParOf" srcId="{C11EB486-BA2C-4B6C-8C5A-6A480D71F33B}" destId="{EDAB6068-D261-4E1E-B86B-A616DA1F941F}" srcOrd="11" destOrd="0" presId="urn:microsoft.com/office/officeart/2008/layout/LinedList"/>
    <dgm:cxn modelId="{DE1B7354-14BC-4573-98B0-22BB166D1679}" type="presParOf" srcId="{C11EB486-BA2C-4B6C-8C5A-6A480D71F33B}" destId="{68C51B09-5889-4B06-BB76-36BE6119464A}" srcOrd="12" destOrd="0" presId="urn:microsoft.com/office/officeart/2008/layout/LinedList"/>
    <dgm:cxn modelId="{27DDFF9A-ADD1-41C0-988B-A3A2DD038F1D}" type="presParOf" srcId="{C11EB486-BA2C-4B6C-8C5A-6A480D71F33B}" destId="{5FC760DA-221C-4FF6-9D7F-99641A9F4429}" srcOrd="13" destOrd="0" presId="urn:microsoft.com/office/officeart/2008/layout/LinedList"/>
    <dgm:cxn modelId="{46174054-30B5-4743-A295-73E2CEF17695}" type="presParOf" srcId="{5FC760DA-221C-4FF6-9D7F-99641A9F4429}" destId="{5C797B58-1033-4F64-96E4-84DF2883A619}" srcOrd="0" destOrd="0" presId="urn:microsoft.com/office/officeart/2008/layout/LinedList"/>
    <dgm:cxn modelId="{A3B136C3-C5F3-42E1-B32B-73600B62B963}" type="presParOf" srcId="{5FC760DA-221C-4FF6-9D7F-99641A9F4429}" destId="{62CACDB7-1A68-4889-AD2E-CF3CF2B96E10}" srcOrd="1" destOrd="0" presId="urn:microsoft.com/office/officeart/2008/layout/LinedList"/>
    <dgm:cxn modelId="{B967A816-F83F-415A-9856-1602B3D36CCB}" type="presParOf" srcId="{5FC760DA-221C-4FF6-9D7F-99641A9F4429}" destId="{6F803E13-347B-443B-9A2E-6A3C019368C8}" srcOrd="2" destOrd="0" presId="urn:microsoft.com/office/officeart/2008/layout/LinedList"/>
    <dgm:cxn modelId="{83819683-192B-40D2-B401-12E79E2A2254}" type="presParOf" srcId="{C11EB486-BA2C-4B6C-8C5A-6A480D71F33B}" destId="{AC4561A1-8675-46EF-BEA7-28742A341BB4}" srcOrd="14" destOrd="0" presId="urn:microsoft.com/office/officeart/2008/layout/LinedList"/>
    <dgm:cxn modelId="{DA1D55F9-996C-42D1-A80D-5F84CACAB469}" type="presParOf" srcId="{C11EB486-BA2C-4B6C-8C5A-6A480D71F33B}" destId="{DFDAAFEC-5BEC-465A-B993-7C118BEDFD44}" srcOrd="15" destOrd="0" presId="urn:microsoft.com/office/officeart/2008/layout/LinedList"/>
    <dgm:cxn modelId="{F809AF68-1AA4-41CF-9F8C-C71B365F65C0}" type="presParOf" srcId="{C11EB486-BA2C-4B6C-8C5A-6A480D71F33B}" destId="{80442775-0BD3-49C9-93AB-5EF512C094E2}" srcOrd="16" destOrd="0" presId="urn:microsoft.com/office/officeart/2008/layout/LinedList"/>
    <dgm:cxn modelId="{697914C0-E563-468D-8CF6-5F00B236CFA2}" type="presParOf" srcId="{80442775-0BD3-49C9-93AB-5EF512C094E2}" destId="{2CD1FA22-1826-4075-AE28-2D0883990922}" srcOrd="0" destOrd="0" presId="urn:microsoft.com/office/officeart/2008/layout/LinedList"/>
    <dgm:cxn modelId="{9B6AAB37-24AC-42F2-8EAE-21ABEB1A08B6}" type="presParOf" srcId="{80442775-0BD3-49C9-93AB-5EF512C094E2}" destId="{26460287-9C26-46E8-9DE9-A0C5A8A8D2C4}" srcOrd="1" destOrd="0" presId="urn:microsoft.com/office/officeart/2008/layout/LinedList"/>
    <dgm:cxn modelId="{F0C6D4E3-4267-47A1-AADE-55E5D303C2E6}" type="presParOf" srcId="{80442775-0BD3-49C9-93AB-5EF512C094E2}" destId="{B32C652C-FE65-4A97-B342-C5662CAB74AE}" srcOrd="2" destOrd="0" presId="urn:microsoft.com/office/officeart/2008/layout/LinedList"/>
    <dgm:cxn modelId="{41FFCFAE-8C6A-43EB-BA7A-8C6B7B8ECC78}" type="presParOf" srcId="{C11EB486-BA2C-4B6C-8C5A-6A480D71F33B}" destId="{F0E84A46-936F-4DAC-8B4E-B30FA5309FC9}" srcOrd="17" destOrd="0" presId="urn:microsoft.com/office/officeart/2008/layout/LinedList"/>
    <dgm:cxn modelId="{1F35473D-29C4-45AE-9530-92990D20D898}" type="presParOf" srcId="{C11EB486-BA2C-4B6C-8C5A-6A480D71F33B}" destId="{9E3016CA-9700-4C8C-88C7-928A93D9F38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91A50-C686-4934-BF7B-05A6134A6AB8}" type="doc">
      <dgm:prSet loTypeId="urn:microsoft.com/office/officeart/2005/8/layout/radial5" loCatId="relationship" qsTypeId="urn:microsoft.com/office/officeart/2005/8/quickstyle/3d1" qsCatId="3D" csTypeId="urn:microsoft.com/office/officeart/2005/8/colors/iconchunking_colorful2" csCatId="other" phldr="1"/>
      <dgm:spPr/>
      <dgm:t>
        <a:bodyPr rtlCol="0"/>
        <a:lstStyle/>
        <a:p>
          <a:pPr rtl="0"/>
          <a:endParaRPr lang="en-US"/>
        </a:p>
      </dgm:t>
    </dgm:pt>
    <dgm:pt modelId="{0C130901-E9D4-4EAF-B424-4F88CE27500B}">
      <dgm:prSet phldrT="[Text]"/>
      <dgm:spPr/>
      <dgm:t>
        <a:bodyPr rtlCol="0"/>
        <a:lstStyle/>
        <a:p>
          <a:pPr rtl="0"/>
          <a:r>
            <a:rPr lang="ru-RU" noProof="0" dirty="0" smtClean="0"/>
            <a:t>Инициатива граждан</a:t>
          </a:r>
          <a:endParaRPr lang="ru-RU" noProof="0" dirty="0"/>
        </a:p>
      </dgm:t>
    </dgm:pt>
    <dgm:pt modelId="{593FFE93-A6C0-4E50-9AE4-94E9836CCF10}" type="parTrans" cxnId="{83E578BD-C52D-4669-9624-AAD6B200213D}">
      <dgm:prSet/>
      <dgm:spPr/>
      <dgm:t>
        <a:bodyPr rtlCol="0"/>
        <a:lstStyle/>
        <a:p>
          <a:pPr rtl="0"/>
          <a:endParaRPr lang="ru-RU" noProof="0" dirty="0"/>
        </a:p>
      </dgm:t>
    </dgm:pt>
    <dgm:pt modelId="{1B4F2771-3339-49BF-913A-037BBE81F3E9}" type="sibTrans" cxnId="{83E578BD-C52D-4669-9624-AAD6B200213D}">
      <dgm:prSet/>
      <dgm:spPr/>
      <dgm:t>
        <a:bodyPr rtlCol="0"/>
        <a:lstStyle/>
        <a:p>
          <a:pPr rtl="0"/>
          <a:endParaRPr lang="ru-RU" noProof="0" dirty="0"/>
        </a:p>
      </dgm:t>
    </dgm:pt>
    <dgm:pt modelId="{76499723-F419-4FAB-B3D6-3914B44381F4}">
      <dgm:prSet phldrT="[Text]"/>
      <dgm:spPr/>
      <dgm:t>
        <a:bodyPr rtlCol="0"/>
        <a:lstStyle/>
        <a:p>
          <a:pPr rtl="0"/>
          <a:r>
            <a:rPr lang="ru-RU" i="1" dirty="0" smtClean="0"/>
            <a:t>- увеличение доли граждан, принимающих участие в решении вопросов развития</a:t>
          </a:r>
          <a:endParaRPr lang="ru-RU" noProof="0" dirty="0"/>
        </a:p>
      </dgm:t>
    </dgm:pt>
    <dgm:pt modelId="{AEDDFDE7-7A30-49CF-A913-2B208E2D7A38}" type="parTrans" cxnId="{5702D224-5C25-40FB-8E4C-ADD24EC99F79}">
      <dgm:prSet/>
      <dgm:spPr/>
      <dgm:t>
        <a:bodyPr/>
        <a:lstStyle/>
        <a:p>
          <a:endParaRPr lang="ru-RU"/>
        </a:p>
      </dgm:t>
    </dgm:pt>
    <dgm:pt modelId="{2B650D99-1F4A-43E8-B955-C3D059302870}" type="sibTrans" cxnId="{5702D224-5C25-40FB-8E4C-ADD24EC99F79}">
      <dgm:prSet/>
      <dgm:spPr/>
      <dgm:t>
        <a:bodyPr/>
        <a:lstStyle/>
        <a:p>
          <a:endParaRPr lang="ru-RU"/>
        </a:p>
      </dgm:t>
    </dgm:pt>
    <dgm:pt modelId="{E917DE47-D392-4B5A-910E-E9CD509E8698}">
      <dgm:prSet phldrT="[Text]"/>
      <dgm:spPr/>
      <dgm:t>
        <a:bodyPr/>
        <a:lstStyle/>
        <a:p>
          <a:pPr rtl="0"/>
          <a:r>
            <a:rPr lang="ru-RU" i="1" dirty="0" smtClean="0"/>
            <a:t>- увеличение доли граждан, занимающихся волонтерской (добровольческой) деятельностью</a:t>
          </a:r>
          <a:endParaRPr lang="ru-RU" noProof="0" dirty="0"/>
        </a:p>
      </dgm:t>
    </dgm:pt>
    <dgm:pt modelId="{C87CD27B-3E93-4178-AB4A-145E3132CC53}" type="parTrans" cxnId="{8B4F1B7F-422E-490B-902B-A1F26B5BBAC9}">
      <dgm:prSet/>
      <dgm:spPr/>
      <dgm:t>
        <a:bodyPr/>
        <a:lstStyle/>
        <a:p>
          <a:endParaRPr lang="ru-RU"/>
        </a:p>
      </dgm:t>
    </dgm:pt>
    <dgm:pt modelId="{FF3C9280-61AF-4A8C-A322-726BC2052C34}" type="sibTrans" cxnId="{8B4F1B7F-422E-490B-902B-A1F26B5BBAC9}">
      <dgm:prSet/>
      <dgm:spPr/>
      <dgm:t>
        <a:bodyPr/>
        <a:lstStyle/>
        <a:p>
          <a:endParaRPr lang="ru-RU"/>
        </a:p>
      </dgm:t>
    </dgm:pt>
    <dgm:pt modelId="{83E75172-EE5E-4ABB-A974-A6A80826AAB6}">
      <dgm:prSet phldrT="[Text]"/>
      <dgm:spPr/>
      <dgm:t>
        <a:bodyPr/>
        <a:lstStyle/>
        <a:p>
          <a:pPr rtl="0"/>
          <a:r>
            <a:rPr lang="ru-RU" i="1" dirty="0" smtClean="0"/>
            <a:t>- увеличение доли граждан, занимающихся волонтерской (добровольческой) деятельностью</a:t>
          </a:r>
          <a:endParaRPr lang="ru-RU" noProof="0" dirty="0"/>
        </a:p>
      </dgm:t>
    </dgm:pt>
    <dgm:pt modelId="{4E8BED24-2CD6-4484-8659-2209908BB17F}" type="parTrans" cxnId="{01BDDB48-74F7-4F92-B392-750D37A99E89}">
      <dgm:prSet/>
      <dgm:spPr/>
      <dgm:t>
        <a:bodyPr/>
        <a:lstStyle/>
        <a:p>
          <a:endParaRPr lang="ru-RU"/>
        </a:p>
      </dgm:t>
    </dgm:pt>
    <dgm:pt modelId="{EF36F9B7-05FA-42D9-9764-0EA46198C90B}" type="sibTrans" cxnId="{01BDDB48-74F7-4F92-B392-750D37A99E89}">
      <dgm:prSet/>
      <dgm:spPr/>
      <dgm:t>
        <a:bodyPr/>
        <a:lstStyle/>
        <a:p>
          <a:endParaRPr lang="ru-RU"/>
        </a:p>
      </dgm:t>
    </dgm:pt>
    <dgm:pt modelId="{C3B9ED1C-3AE6-426B-BF1D-1D81BC77DF69}">
      <dgm:prSet phldrT="[Text]"/>
      <dgm:spPr/>
      <dgm:t>
        <a:bodyPr/>
        <a:lstStyle/>
        <a:p>
          <a:pPr rtl="0"/>
          <a:r>
            <a:rPr lang="ru-RU" i="1" dirty="0" smtClean="0"/>
            <a:t>- увеличение количества реализованных инициатив граждан</a:t>
          </a:r>
          <a:endParaRPr lang="ru-RU" noProof="0" dirty="0"/>
        </a:p>
      </dgm:t>
    </dgm:pt>
    <dgm:pt modelId="{3C750253-0ADE-43D5-ACF1-4CCC55431D4A}" type="parTrans" cxnId="{4FF63B07-61C4-43F8-96B7-CBFEFEE47948}">
      <dgm:prSet/>
      <dgm:spPr/>
      <dgm:t>
        <a:bodyPr/>
        <a:lstStyle/>
        <a:p>
          <a:endParaRPr lang="ru-RU"/>
        </a:p>
      </dgm:t>
    </dgm:pt>
    <dgm:pt modelId="{1D17CAE3-F59B-4199-9F2A-CC4FB0A10A06}" type="sibTrans" cxnId="{4FF63B07-61C4-43F8-96B7-CBFEFEE47948}">
      <dgm:prSet/>
      <dgm:spPr/>
      <dgm:t>
        <a:bodyPr/>
        <a:lstStyle/>
        <a:p>
          <a:endParaRPr lang="ru-RU"/>
        </a:p>
      </dgm:t>
    </dgm:pt>
    <dgm:pt modelId="{31BE34F8-34AD-42FB-BAD1-9C956C706A27}">
      <dgm:prSet phldrT="[Text]"/>
      <dgm:spPr/>
      <dgm:t>
        <a:bodyPr/>
        <a:lstStyle/>
        <a:p>
          <a:pPr rtl="0"/>
          <a:r>
            <a:rPr lang="ru-RU" i="1" dirty="0" smtClean="0"/>
            <a:t>- увеличение индекса качества городской среды</a:t>
          </a:r>
          <a:endParaRPr lang="ru-RU" noProof="0" dirty="0"/>
        </a:p>
      </dgm:t>
    </dgm:pt>
    <dgm:pt modelId="{A10BBCD6-81AF-4A92-A53D-FF1C5DF86B96}" type="parTrans" cxnId="{325CB866-D025-4EC5-92FD-943C7AE9EDDF}">
      <dgm:prSet/>
      <dgm:spPr/>
      <dgm:t>
        <a:bodyPr/>
        <a:lstStyle/>
        <a:p>
          <a:endParaRPr lang="ru-RU"/>
        </a:p>
      </dgm:t>
    </dgm:pt>
    <dgm:pt modelId="{63451ECC-D86E-43FA-8BC1-724C89856C5D}" type="sibTrans" cxnId="{325CB866-D025-4EC5-92FD-943C7AE9EDDF}">
      <dgm:prSet/>
      <dgm:spPr/>
      <dgm:t>
        <a:bodyPr/>
        <a:lstStyle/>
        <a:p>
          <a:endParaRPr lang="ru-RU"/>
        </a:p>
      </dgm:t>
    </dgm:pt>
    <dgm:pt modelId="{39730CCD-BBC3-4B4F-8B04-BD419335FD61}">
      <dgm:prSet phldrT="[Text]"/>
      <dgm:spPr/>
      <dgm:t>
        <a:bodyPr/>
        <a:lstStyle/>
        <a:p>
          <a:pPr rtl="0"/>
          <a:r>
            <a:rPr lang="ru-RU" i="1" smtClean="0"/>
            <a:t>- увеличение количества освещенных благоустроенных мест  </a:t>
          </a:r>
          <a:endParaRPr lang="ru-RU" noProof="0" dirty="0"/>
        </a:p>
      </dgm:t>
    </dgm:pt>
    <dgm:pt modelId="{C632FAF4-66D6-4680-A37B-278ED0BF1CF4}" type="parTrans" cxnId="{73DDF88E-5822-4CEF-B63C-D627AE85CFDA}">
      <dgm:prSet/>
      <dgm:spPr/>
      <dgm:t>
        <a:bodyPr/>
        <a:lstStyle/>
        <a:p>
          <a:endParaRPr lang="ru-RU"/>
        </a:p>
      </dgm:t>
    </dgm:pt>
    <dgm:pt modelId="{B025E0AE-DEF1-45A8-87A3-7674FD1CD0D6}" type="sibTrans" cxnId="{73DDF88E-5822-4CEF-B63C-D627AE85CFDA}">
      <dgm:prSet/>
      <dgm:spPr/>
      <dgm:t>
        <a:bodyPr/>
        <a:lstStyle/>
        <a:p>
          <a:endParaRPr lang="ru-RU"/>
        </a:p>
      </dgm:t>
    </dgm:pt>
    <dgm:pt modelId="{FBF77494-F57D-4B6C-9A84-FE8940CCC22A}" type="pres">
      <dgm:prSet presAssocID="{FEB91A50-C686-4934-BF7B-05A6134A6A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8FEEA-84F8-41FA-8DD2-D9159985F296}" type="pres">
      <dgm:prSet presAssocID="{0C130901-E9D4-4EAF-B424-4F88CE27500B}" presName="centerShape" presStyleLbl="node0" presStyleIdx="0" presStyleCnt="1"/>
      <dgm:spPr/>
      <dgm:t>
        <a:bodyPr/>
        <a:lstStyle/>
        <a:p>
          <a:endParaRPr lang="ru-RU"/>
        </a:p>
      </dgm:t>
    </dgm:pt>
    <dgm:pt modelId="{BF807FC1-0BCA-4898-BB25-01C3F1D8DDFA}" type="pres">
      <dgm:prSet presAssocID="{AEDDFDE7-7A30-49CF-A913-2B208E2D7A38}" presName="parTrans" presStyleLbl="sibTrans2D1" presStyleIdx="0" presStyleCnt="6"/>
      <dgm:spPr/>
    </dgm:pt>
    <dgm:pt modelId="{E0E2E427-9197-45CD-8F6D-BB92E6B3B40F}" type="pres">
      <dgm:prSet presAssocID="{AEDDFDE7-7A30-49CF-A913-2B208E2D7A38}" presName="connectorText" presStyleLbl="sibTrans2D1" presStyleIdx="0" presStyleCnt="6"/>
      <dgm:spPr/>
    </dgm:pt>
    <dgm:pt modelId="{0DB8FB49-F7F1-4E8F-ADCE-C246A99E8773}" type="pres">
      <dgm:prSet presAssocID="{76499723-F419-4FAB-B3D6-3914B44381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A4631-5582-45B1-BD0B-ACFCD512A3E9}" type="pres">
      <dgm:prSet presAssocID="{C87CD27B-3E93-4178-AB4A-145E3132CC53}" presName="parTrans" presStyleLbl="sibTrans2D1" presStyleIdx="1" presStyleCnt="6"/>
      <dgm:spPr/>
    </dgm:pt>
    <dgm:pt modelId="{AE3B9BDF-600F-41AF-9C78-48EBAD91D393}" type="pres">
      <dgm:prSet presAssocID="{C87CD27B-3E93-4178-AB4A-145E3132CC53}" presName="connectorText" presStyleLbl="sibTrans2D1" presStyleIdx="1" presStyleCnt="6"/>
      <dgm:spPr/>
    </dgm:pt>
    <dgm:pt modelId="{DDB2EBB5-C0E4-463C-9064-1A7E5DB9972D}" type="pres">
      <dgm:prSet presAssocID="{E917DE47-D392-4B5A-910E-E9CD509E869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78F45-63FA-4FF5-964D-D066B2E5D071}" type="pres">
      <dgm:prSet presAssocID="{4E8BED24-2CD6-4484-8659-2209908BB17F}" presName="parTrans" presStyleLbl="sibTrans2D1" presStyleIdx="2" presStyleCnt="6"/>
      <dgm:spPr/>
    </dgm:pt>
    <dgm:pt modelId="{7734EA2C-7B12-4DBE-854C-505F4C12DC18}" type="pres">
      <dgm:prSet presAssocID="{4E8BED24-2CD6-4484-8659-2209908BB17F}" presName="connectorText" presStyleLbl="sibTrans2D1" presStyleIdx="2" presStyleCnt="6"/>
      <dgm:spPr/>
    </dgm:pt>
    <dgm:pt modelId="{C079900D-FFC3-4C60-B8E0-191C6B52AFC6}" type="pres">
      <dgm:prSet presAssocID="{83E75172-EE5E-4ABB-A974-A6A80826AA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50E37-551D-455E-A23F-A75B18900336}" type="pres">
      <dgm:prSet presAssocID="{3C750253-0ADE-43D5-ACF1-4CCC55431D4A}" presName="parTrans" presStyleLbl="sibTrans2D1" presStyleIdx="3" presStyleCnt="6"/>
      <dgm:spPr/>
    </dgm:pt>
    <dgm:pt modelId="{462E13B6-69DE-45DB-908F-E201BEFDBCE1}" type="pres">
      <dgm:prSet presAssocID="{3C750253-0ADE-43D5-ACF1-4CCC55431D4A}" presName="connectorText" presStyleLbl="sibTrans2D1" presStyleIdx="3" presStyleCnt="6"/>
      <dgm:spPr/>
    </dgm:pt>
    <dgm:pt modelId="{19DC1733-A768-4FE9-9526-E43C9C6EDACD}" type="pres">
      <dgm:prSet presAssocID="{C3B9ED1C-3AE6-426B-BF1D-1D81BC77DF6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230C-5E01-4DA8-B8C0-956DE0F28BDC}" type="pres">
      <dgm:prSet presAssocID="{A10BBCD6-81AF-4A92-A53D-FF1C5DF86B96}" presName="parTrans" presStyleLbl="sibTrans2D1" presStyleIdx="4" presStyleCnt="6"/>
      <dgm:spPr/>
    </dgm:pt>
    <dgm:pt modelId="{E76D723B-D4B4-4F46-AE9F-3FA7690D9613}" type="pres">
      <dgm:prSet presAssocID="{A10BBCD6-81AF-4A92-A53D-FF1C5DF86B96}" presName="connectorText" presStyleLbl="sibTrans2D1" presStyleIdx="4" presStyleCnt="6"/>
      <dgm:spPr/>
    </dgm:pt>
    <dgm:pt modelId="{B6864D07-B6F6-48BF-AB9B-7071DC142A2A}" type="pres">
      <dgm:prSet presAssocID="{31BE34F8-34AD-42FB-BAD1-9C956C706A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FDAA9-C9BC-4E8A-BE81-EBF940548D28}" type="pres">
      <dgm:prSet presAssocID="{C632FAF4-66D6-4680-A37B-278ED0BF1CF4}" presName="parTrans" presStyleLbl="sibTrans2D1" presStyleIdx="5" presStyleCnt="6"/>
      <dgm:spPr/>
    </dgm:pt>
    <dgm:pt modelId="{6C6500B1-46D9-4A19-A66B-DAE220232575}" type="pres">
      <dgm:prSet presAssocID="{C632FAF4-66D6-4680-A37B-278ED0BF1CF4}" presName="connectorText" presStyleLbl="sibTrans2D1" presStyleIdx="5" presStyleCnt="6"/>
      <dgm:spPr/>
    </dgm:pt>
    <dgm:pt modelId="{3454BB61-8032-4ACB-81F2-E2C2DE856FEE}" type="pres">
      <dgm:prSet presAssocID="{39730CCD-BBC3-4B4F-8B04-BD419335FD6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97AD88-1750-4AED-BB81-34E5C70C5C83}" type="presOf" srcId="{3C750253-0ADE-43D5-ACF1-4CCC55431D4A}" destId="{462E13B6-69DE-45DB-908F-E201BEFDBCE1}" srcOrd="1" destOrd="0" presId="urn:microsoft.com/office/officeart/2005/8/layout/radial5"/>
    <dgm:cxn modelId="{0C114147-6C8F-4278-A000-3CE88004DFBE}" type="presOf" srcId="{E917DE47-D392-4B5A-910E-E9CD509E8698}" destId="{DDB2EBB5-C0E4-463C-9064-1A7E5DB9972D}" srcOrd="0" destOrd="0" presId="urn:microsoft.com/office/officeart/2005/8/layout/radial5"/>
    <dgm:cxn modelId="{5702D224-5C25-40FB-8E4C-ADD24EC99F79}" srcId="{0C130901-E9D4-4EAF-B424-4F88CE27500B}" destId="{76499723-F419-4FAB-B3D6-3914B44381F4}" srcOrd="0" destOrd="0" parTransId="{AEDDFDE7-7A30-49CF-A913-2B208E2D7A38}" sibTransId="{2B650D99-1F4A-43E8-B955-C3D059302870}"/>
    <dgm:cxn modelId="{83E578BD-C52D-4669-9624-AAD6B200213D}" srcId="{FEB91A50-C686-4934-BF7B-05A6134A6AB8}" destId="{0C130901-E9D4-4EAF-B424-4F88CE27500B}" srcOrd="0" destOrd="0" parTransId="{593FFE93-A6C0-4E50-9AE4-94E9836CCF10}" sibTransId="{1B4F2771-3339-49BF-913A-037BBE81F3E9}"/>
    <dgm:cxn modelId="{D4DF1E59-28A6-4FD8-B90F-3925935CCF04}" type="presOf" srcId="{AEDDFDE7-7A30-49CF-A913-2B208E2D7A38}" destId="{E0E2E427-9197-45CD-8F6D-BB92E6B3B40F}" srcOrd="1" destOrd="0" presId="urn:microsoft.com/office/officeart/2005/8/layout/radial5"/>
    <dgm:cxn modelId="{D7038DF4-5F75-4494-B3B3-8E9DF40CE38A}" type="presOf" srcId="{C632FAF4-66D6-4680-A37B-278ED0BF1CF4}" destId="{6C6500B1-46D9-4A19-A66B-DAE220232575}" srcOrd="1" destOrd="0" presId="urn:microsoft.com/office/officeart/2005/8/layout/radial5"/>
    <dgm:cxn modelId="{2D17B74E-9DA5-4A0B-A78D-B972502B44C7}" type="presOf" srcId="{A10BBCD6-81AF-4A92-A53D-FF1C5DF86B96}" destId="{E76D723B-D4B4-4F46-AE9F-3FA7690D9613}" srcOrd="1" destOrd="0" presId="urn:microsoft.com/office/officeart/2005/8/layout/radial5"/>
    <dgm:cxn modelId="{4FF63B07-61C4-43F8-96B7-CBFEFEE47948}" srcId="{0C130901-E9D4-4EAF-B424-4F88CE27500B}" destId="{C3B9ED1C-3AE6-426B-BF1D-1D81BC77DF69}" srcOrd="3" destOrd="0" parTransId="{3C750253-0ADE-43D5-ACF1-4CCC55431D4A}" sibTransId="{1D17CAE3-F59B-4199-9F2A-CC4FB0A10A06}"/>
    <dgm:cxn modelId="{325CB866-D025-4EC5-92FD-943C7AE9EDDF}" srcId="{0C130901-E9D4-4EAF-B424-4F88CE27500B}" destId="{31BE34F8-34AD-42FB-BAD1-9C956C706A27}" srcOrd="4" destOrd="0" parTransId="{A10BBCD6-81AF-4A92-A53D-FF1C5DF86B96}" sibTransId="{63451ECC-D86E-43FA-8BC1-724C89856C5D}"/>
    <dgm:cxn modelId="{8B4F1B7F-422E-490B-902B-A1F26B5BBAC9}" srcId="{0C130901-E9D4-4EAF-B424-4F88CE27500B}" destId="{E917DE47-D392-4B5A-910E-E9CD509E8698}" srcOrd="1" destOrd="0" parTransId="{C87CD27B-3E93-4178-AB4A-145E3132CC53}" sibTransId="{FF3C9280-61AF-4A8C-A322-726BC2052C34}"/>
    <dgm:cxn modelId="{DFC4566A-9C6F-4D78-996F-F824DE6436B5}" type="presOf" srcId="{C3B9ED1C-3AE6-426B-BF1D-1D81BC77DF69}" destId="{19DC1733-A768-4FE9-9526-E43C9C6EDACD}" srcOrd="0" destOrd="0" presId="urn:microsoft.com/office/officeart/2005/8/layout/radial5"/>
    <dgm:cxn modelId="{73DDF88E-5822-4CEF-B63C-D627AE85CFDA}" srcId="{0C130901-E9D4-4EAF-B424-4F88CE27500B}" destId="{39730CCD-BBC3-4B4F-8B04-BD419335FD61}" srcOrd="5" destOrd="0" parTransId="{C632FAF4-66D6-4680-A37B-278ED0BF1CF4}" sibTransId="{B025E0AE-DEF1-45A8-87A3-7674FD1CD0D6}"/>
    <dgm:cxn modelId="{9803D1D6-96C0-44D8-A0A4-7787EB3BA136}" type="presOf" srcId="{0C130901-E9D4-4EAF-B424-4F88CE27500B}" destId="{1008FEEA-84F8-41FA-8DD2-D9159985F296}" srcOrd="0" destOrd="0" presId="urn:microsoft.com/office/officeart/2005/8/layout/radial5"/>
    <dgm:cxn modelId="{169D16D4-089A-42CD-BD42-8EBA41C1F600}" type="presOf" srcId="{76499723-F419-4FAB-B3D6-3914B44381F4}" destId="{0DB8FB49-F7F1-4E8F-ADCE-C246A99E8773}" srcOrd="0" destOrd="0" presId="urn:microsoft.com/office/officeart/2005/8/layout/radial5"/>
    <dgm:cxn modelId="{53B0C734-B9D3-4440-B45E-DA34C0FAEBA6}" type="presOf" srcId="{A10BBCD6-81AF-4A92-A53D-FF1C5DF86B96}" destId="{A0B7230C-5E01-4DA8-B8C0-956DE0F28BDC}" srcOrd="0" destOrd="0" presId="urn:microsoft.com/office/officeart/2005/8/layout/radial5"/>
    <dgm:cxn modelId="{CD66846A-EFAC-42CE-AF26-E6CE63810410}" type="presOf" srcId="{C87CD27B-3E93-4178-AB4A-145E3132CC53}" destId="{C87A4631-5582-45B1-BD0B-ACFCD512A3E9}" srcOrd="0" destOrd="0" presId="urn:microsoft.com/office/officeart/2005/8/layout/radial5"/>
    <dgm:cxn modelId="{01BDDB48-74F7-4F92-B392-750D37A99E89}" srcId="{0C130901-E9D4-4EAF-B424-4F88CE27500B}" destId="{83E75172-EE5E-4ABB-A974-A6A80826AAB6}" srcOrd="2" destOrd="0" parTransId="{4E8BED24-2CD6-4484-8659-2209908BB17F}" sibTransId="{EF36F9B7-05FA-42D9-9764-0EA46198C90B}"/>
    <dgm:cxn modelId="{59F58540-7079-4BE1-9585-B24C50A9A120}" type="presOf" srcId="{C632FAF4-66D6-4680-A37B-278ED0BF1CF4}" destId="{776FDAA9-C9BC-4E8A-BE81-EBF940548D28}" srcOrd="0" destOrd="0" presId="urn:microsoft.com/office/officeart/2005/8/layout/radial5"/>
    <dgm:cxn modelId="{C4CF0405-DA4D-4776-83B1-722ACE1B7DA6}" type="presOf" srcId="{FEB91A50-C686-4934-BF7B-05A6134A6AB8}" destId="{FBF77494-F57D-4B6C-9A84-FE8940CCC22A}" srcOrd="0" destOrd="0" presId="urn:microsoft.com/office/officeart/2005/8/layout/radial5"/>
    <dgm:cxn modelId="{DE225C65-B7E9-4CA7-8EB5-0402143A488A}" type="presOf" srcId="{4E8BED24-2CD6-4484-8659-2209908BB17F}" destId="{7734EA2C-7B12-4DBE-854C-505F4C12DC18}" srcOrd="1" destOrd="0" presId="urn:microsoft.com/office/officeart/2005/8/layout/radial5"/>
    <dgm:cxn modelId="{E84FDD6D-9780-450C-A84D-886B3B6EBFDC}" type="presOf" srcId="{C87CD27B-3E93-4178-AB4A-145E3132CC53}" destId="{AE3B9BDF-600F-41AF-9C78-48EBAD91D393}" srcOrd="1" destOrd="0" presId="urn:microsoft.com/office/officeart/2005/8/layout/radial5"/>
    <dgm:cxn modelId="{8A1A24BF-5396-4147-853C-886797A73F42}" type="presOf" srcId="{4E8BED24-2CD6-4484-8659-2209908BB17F}" destId="{34C78F45-63FA-4FF5-964D-D066B2E5D071}" srcOrd="0" destOrd="0" presId="urn:microsoft.com/office/officeart/2005/8/layout/radial5"/>
    <dgm:cxn modelId="{7460F6EA-217F-4FE4-8B32-E0372B2712C6}" type="presOf" srcId="{3C750253-0ADE-43D5-ACF1-4CCC55431D4A}" destId="{F6D50E37-551D-455E-A23F-A75B18900336}" srcOrd="0" destOrd="0" presId="urn:microsoft.com/office/officeart/2005/8/layout/radial5"/>
    <dgm:cxn modelId="{8493AF48-63A5-4084-9CA6-FFDEB2275CF0}" type="presOf" srcId="{83E75172-EE5E-4ABB-A974-A6A80826AAB6}" destId="{C079900D-FFC3-4C60-B8E0-191C6B52AFC6}" srcOrd="0" destOrd="0" presId="urn:microsoft.com/office/officeart/2005/8/layout/radial5"/>
    <dgm:cxn modelId="{AE0DC4A1-0CC1-44EC-A939-F0523B348818}" type="presOf" srcId="{39730CCD-BBC3-4B4F-8B04-BD419335FD61}" destId="{3454BB61-8032-4ACB-81F2-E2C2DE856FEE}" srcOrd="0" destOrd="0" presId="urn:microsoft.com/office/officeart/2005/8/layout/radial5"/>
    <dgm:cxn modelId="{A1D87C73-94E3-48E3-97F3-F58C6F2D33EF}" type="presOf" srcId="{31BE34F8-34AD-42FB-BAD1-9C956C706A27}" destId="{B6864D07-B6F6-48BF-AB9B-7071DC142A2A}" srcOrd="0" destOrd="0" presId="urn:microsoft.com/office/officeart/2005/8/layout/radial5"/>
    <dgm:cxn modelId="{72E191B3-F191-40B5-8914-366820A07FEF}" type="presOf" srcId="{AEDDFDE7-7A30-49CF-A913-2B208E2D7A38}" destId="{BF807FC1-0BCA-4898-BB25-01C3F1D8DDFA}" srcOrd="0" destOrd="0" presId="urn:microsoft.com/office/officeart/2005/8/layout/radial5"/>
    <dgm:cxn modelId="{E8223922-38F7-4A39-B0D1-B71EB979916D}" type="presParOf" srcId="{FBF77494-F57D-4B6C-9A84-FE8940CCC22A}" destId="{1008FEEA-84F8-41FA-8DD2-D9159985F296}" srcOrd="0" destOrd="0" presId="urn:microsoft.com/office/officeart/2005/8/layout/radial5"/>
    <dgm:cxn modelId="{E8A8BE10-D7B8-4DFC-B754-827DDC50D8F1}" type="presParOf" srcId="{FBF77494-F57D-4B6C-9A84-FE8940CCC22A}" destId="{BF807FC1-0BCA-4898-BB25-01C3F1D8DDFA}" srcOrd="1" destOrd="0" presId="urn:microsoft.com/office/officeart/2005/8/layout/radial5"/>
    <dgm:cxn modelId="{9EF6DCCE-6711-4CC6-BEF0-8DE1CE2808F9}" type="presParOf" srcId="{BF807FC1-0BCA-4898-BB25-01C3F1D8DDFA}" destId="{E0E2E427-9197-45CD-8F6D-BB92E6B3B40F}" srcOrd="0" destOrd="0" presId="urn:microsoft.com/office/officeart/2005/8/layout/radial5"/>
    <dgm:cxn modelId="{F8FCF1F9-7941-4C46-B396-9F4142B6FF6C}" type="presParOf" srcId="{FBF77494-F57D-4B6C-9A84-FE8940CCC22A}" destId="{0DB8FB49-F7F1-4E8F-ADCE-C246A99E8773}" srcOrd="2" destOrd="0" presId="urn:microsoft.com/office/officeart/2005/8/layout/radial5"/>
    <dgm:cxn modelId="{9F25A6A7-FAA5-4C92-822E-A7B53C248ABD}" type="presParOf" srcId="{FBF77494-F57D-4B6C-9A84-FE8940CCC22A}" destId="{C87A4631-5582-45B1-BD0B-ACFCD512A3E9}" srcOrd="3" destOrd="0" presId="urn:microsoft.com/office/officeart/2005/8/layout/radial5"/>
    <dgm:cxn modelId="{2CAF4A6F-CFE8-4B79-99C3-D9AC859692B2}" type="presParOf" srcId="{C87A4631-5582-45B1-BD0B-ACFCD512A3E9}" destId="{AE3B9BDF-600F-41AF-9C78-48EBAD91D393}" srcOrd="0" destOrd="0" presId="urn:microsoft.com/office/officeart/2005/8/layout/radial5"/>
    <dgm:cxn modelId="{54C6827C-73F1-42F8-B12B-5C16865F8CA3}" type="presParOf" srcId="{FBF77494-F57D-4B6C-9A84-FE8940CCC22A}" destId="{DDB2EBB5-C0E4-463C-9064-1A7E5DB9972D}" srcOrd="4" destOrd="0" presId="urn:microsoft.com/office/officeart/2005/8/layout/radial5"/>
    <dgm:cxn modelId="{441F2F9C-BBAA-41F9-8DE1-E6285C6411F5}" type="presParOf" srcId="{FBF77494-F57D-4B6C-9A84-FE8940CCC22A}" destId="{34C78F45-63FA-4FF5-964D-D066B2E5D071}" srcOrd="5" destOrd="0" presId="urn:microsoft.com/office/officeart/2005/8/layout/radial5"/>
    <dgm:cxn modelId="{D9B7A0BB-682E-481F-B448-E96D34C306E3}" type="presParOf" srcId="{34C78F45-63FA-4FF5-964D-D066B2E5D071}" destId="{7734EA2C-7B12-4DBE-854C-505F4C12DC18}" srcOrd="0" destOrd="0" presId="urn:microsoft.com/office/officeart/2005/8/layout/radial5"/>
    <dgm:cxn modelId="{6DCD79F5-D685-4811-B2C9-8F4E852990F9}" type="presParOf" srcId="{FBF77494-F57D-4B6C-9A84-FE8940CCC22A}" destId="{C079900D-FFC3-4C60-B8E0-191C6B52AFC6}" srcOrd="6" destOrd="0" presId="urn:microsoft.com/office/officeart/2005/8/layout/radial5"/>
    <dgm:cxn modelId="{DC65C5C2-07E0-45CC-80FC-FF534D2E3D48}" type="presParOf" srcId="{FBF77494-F57D-4B6C-9A84-FE8940CCC22A}" destId="{F6D50E37-551D-455E-A23F-A75B18900336}" srcOrd="7" destOrd="0" presId="urn:microsoft.com/office/officeart/2005/8/layout/radial5"/>
    <dgm:cxn modelId="{AD0A5B2A-FD58-4692-B4CF-0005EC174EFB}" type="presParOf" srcId="{F6D50E37-551D-455E-A23F-A75B18900336}" destId="{462E13B6-69DE-45DB-908F-E201BEFDBCE1}" srcOrd="0" destOrd="0" presId="urn:microsoft.com/office/officeart/2005/8/layout/radial5"/>
    <dgm:cxn modelId="{ED96A5EF-95D0-4F2D-814B-F69CC3F372B0}" type="presParOf" srcId="{FBF77494-F57D-4B6C-9A84-FE8940CCC22A}" destId="{19DC1733-A768-4FE9-9526-E43C9C6EDACD}" srcOrd="8" destOrd="0" presId="urn:microsoft.com/office/officeart/2005/8/layout/radial5"/>
    <dgm:cxn modelId="{4BD74EF9-E728-42CC-B023-986ABD183A24}" type="presParOf" srcId="{FBF77494-F57D-4B6C-9A84-FE8940CCC22A}" destId="{A0B7230C-5E01-4DA8-B8C0-956DE0F28BDC}" srcOrd="9" destOrd="0" presId="urn:microsoft.com/office/officeart/2005/8/layout/radial5"/>
    <dgm:cxn modelId="{D02F5380-83F3-461F-8228-B7D78420D474}" type="presParOf" srcId="{A0B7230C-5E01-4DA8-B8C0-956DE0F28BDC}" destId="{E76D723B-D4B4-4F46-AE9F-3FA7690D9613}" srcOrd="0" destOrd="0" presId="urn:microsoft.com/office/officeart/2005/8/layout/radial5"/>
    <dgm:cxn modelId="{2F1A380D-B110-4582-BB70-243C1DB351D1}" type="presParOf" srcId="{FBF77494-F57D-4B6C-9A84-FE8940CCC22A}" destId="{B6864D07-B6F6-48BF-AB9B-7071DC142A2A}" srcOrd="10" destOrd="0" presId="urn:microsoft.com/office/officeart/2005/8/layout/radial5"/>
    <dgm:cxn modelId="{11657AC1-B1E5-458B-8D5E-C57E6BE152D4}" type="presParOf" srcId="{FBF77494-F57D-4B6C-9A84-FE8940CCC22A}" destId="{776FDAA9-C9BC-4E8A-BE81-EBF940548D28}" srcOrd="11" destOrd="0" presId="urn:microsoft.com/office/officeart/2005/8/layout/radial5"/>
    <dgm:cxn modelId="{69BC7C01-518B-4312-98FC-51E0EE64B2A5}" type="presParOf" srcId="{776FDAA9-C9BC-4E8A-BE81-EBF940548D28}" destId="{6C6500B1-46D9-4A19-A66B-DAE220232575}" srcOrd="0" destOrd="0" presId="urn:microsoft.com/office/officeart/2005/8/layout/radial5"/>
    <dgm:cxn modelId="{7B765A4F-1AB3-4524-B42E-FEB493C0E70F}" type="presParOf" srcId="{FBF77494-F57D-4B6C-9A84-FE8940CCC22A}" destId="{3454BB61-8032-4ACB-81F2-E2C2DE856FE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DC58A-0D61-4620-BFAB-CF7D5989ED5A}">
      <dsp:nvSpPr>
        <dsp:cNvPr id="0" name=""/>
        <dsp:cNvSpPr/>
      </dsp:nvSpPr>
      <dsp:spPr>
        <a:xfrm>
          <a:off x="0" y="0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E8F30-C582-420F-B662-E5B6E5CC3F8D}">
      <dsp:nvSpPr>
        <dsp:cNvPr id="0" name=""/>
        <dsp:cNvSpPr/>
      </dsp:nvSpPr>
      <dsp:spPr>
        <a:xfrm>
          <a:off x="0" y="0"/>
          <a:ext cx="1981200" cy="255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Цель:</a:t>
          </a:r>
          <a:endParaRPr lang="ru-RU" sz="4000" kern="1200" dirty="0"/>
        </a:p>
      </dsp:txBody>
      <dsp:txXfrm>
        <a:off x="0" y="0"/>
        <a:ext cx="1981200" cy="2551471"/>
      </dsp:txXfrm>
    </dsp:sp>
    <dsp:sp modelId="{00C46C5D-9C6E-41E1-BFFA-504CB0E2C3D1}">
      <dsp:nvSpPr>
        <dsp:cNvPr id="0" name=""/>
        <dsp:cNvSpPr/>
      </dsp:nvSpPr>
      <dsp:spPr>
        <a:xfrm>
          <a:off x="2129790" y="115862"/>
          <a:ext cx="7776210" cy="231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на территории сельского поселения благоприятной и безопасной  среды для проживания </a:t>
          </a:r>
          <a:r>
            <a:rPr lang="ru-RU" sz="1100" kern="1200" dirty="0" smtClean="0"/>
            <a:t>населения</a:t>
          </a:r>
          <a:endParaRPr lang="ru-RU" sz="1100" kern="1200" dirty="0"/>
        </a:p>
      </dsp:txBody>
      <dsp:txXfrm>
        <a:off x="2129790" y="115862"/>
        <a:ext cx="7776210" cy="2317253"/>
      </dsp:txXfrm>
    </dsp:sp>
    <dsp:sp modelId="{4A906BA7-6E58-429A-9E93-A8A1BA6D151C}">
      <dsp:nvSpPr>
        <dsp:cNvPr id="0" name=""/>
        <dsp:cNvSpPr/>
      </dsp:nvSpPr>
      <dsp:spPr>
        <a:xfrm>
          <a:off x="1981200" y="2433116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CFCFB-4E18-4EFB-970E-BA00197B2E2E}">
      <dsp:nvSpPr>
        <dsp:cNvPr id="0" name=""/>
        <dsp:cNvSpPr/>
      </dsp:nvSpPr>
      <dsp:spPr>
        <a:xfrm>
          <a:off x="0" y="2551471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562CA-752E-4ABB-9A47-48089EEDBC07}">
      <dsp:nvSpPr>
        <dsp:cNvPr id="0" name=""/>
        <dsp:cNvSpPr/>
      </dsp:nvSpPr>
      <dsp:spPr>
        <a:xfrm>
          <a:off x="0" y="2551471"/>
          <a:ext cx="1981200" cy="255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Задачи:</a:t>
          </a:r>
          <a:endParaRPr lang="ru-RU" sz="4000" kern="1200" dirty="0"/>
        </a:p>
      </dsp:txBody>
      <dsp:txXfrm>
        <a:off x="0" y="2551471"/>
        <a:ext cx="1981200" cy="2551471"/>
      </dsp:txXfrm>
    </dsp:sp>
    <dsp:sp modelId="{1D005147-78FF-46D5-891C-D74341E66F4C}">
      <dsp:nvSpPr>
        <dsp:cNvPr id="0" name=""/>
        <dsp:cNvSpPr/>
      </dsp:nvSpPr>
      <dsp:spPr>
        <a:xfrm>
          <a:off x="2129790" y="2571560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Обеспечить активным досугом детей, молодёжи, людей с ограниченными возможностями здоровья и взрослого населения;</a:t>
          </a:r>
          <a:endParaRPr lang="ru-RU" sz="1100" kern="1200" dirty="0"/>
        </a:p>
      </dsp:txBody>
      <dsp:txXfrm>
        <a:off x="2129790" y="2571560"/>
        <a:ext cx="7776210" cy="401781"/>
      </dsp:txXfrm>
    </dsp:sp>
    <dsp:sp modelId="{AA0E3A0F-0217-4CCE-B1CE-17758049FB44}">
      <dsp:nvSpPr>
        <dsp:cNvPr id="0" name=""/>
        <dsp:cNvSpPr/>
      </dsp:nvSpPr>
      <dsp:spPr>
        <a:xfrm>
          <a:off x="1981200" y="2973342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7DD79-7019-46F5-8C01-6624F287352C}">
      <dsp:nvSpPr>
        <dsp:cNvPr id="0" name=""/>
        <dsp:cNvSpPr/>
      </dsp:nvSpPr>
      <dsp:spPr>
        <a:xfrm>
          <a:off x="2129790" y="2993431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Создать положительный образ современного поселения; </a:t>
          </a:r>
          <a:endParaRPr lang="ru-RU" sz="1100" kern="1200" dirty="0"/>
        </a:p>
      </dsp:txBody>
      <dsp:txXfrm>
        <a:off x="2129790" y="2993431"/>
        <a:ext cx="7776210" cy="401781"/>
      </dsp:txXfrm>
    </dsp:sp>
    <dsp:sp modelId="{ACA7445A-F690-41D9-AB0F-F68D5E0283AB}">
      <dsp:nvSpPr>
        <dsp:cNvPr id="0" name=""/>
        <dsp:cNvSpPr/>
      </dsp:nvSpPr>
      <dsp:spPr>
        <a:xfrm>
          <a:off x="1981200" y="3395213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C49A0-207D-403A-8617-9179BC933D92}">
      <dsp:nvSpPr>
        <dsp:cNvPr id="0" name=""/>
        <dsp:cNvSpPr/>
      </dsp:nvSpPr>
      <dsp:spPr>
        <a:xfrm>
          <a:off x="2129790" y="3415302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Повысить благоустройство и комплексное развитие сельского поселения, </a:t>
          </a:r>
          <a:endParaRPr lang="ru-RU" sz="1100" kern="1200" dirty="0"/>
        </a:p>
      </dsp:txBody>
      <dsp:txXfrm>
        <a:off x="2129790" y="3415302"/>
        <a:ext cx="7776210" cy="401781"/>
      </dsp:txXfrm>
    </dsp:sp>
    <dsp:sp modelId="{F16386B1-6068-4E50-95D8-F88FA6725371}">
      <dsp:nvSpPr>
        <dsp:cNvPr id="0" name=""/>
        <dsp:cNvSpPr/>
      </dsp:nvSpPr>
      <dsp:spPr>
        <a:xfrm>
          <a:off x="1981200" y="3817084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BF455-4502-4450-A76C-8F8ECF6FA24A}">
      <dsp:nvSpPr>
        <dsp:cNvPr id="0" name=""/>
        <dsp:cNvSpPr/>
      </dsp:nvSpPr>
      <dsp:spPr>
        <a:xfrm>
          <a:off x="2129790" y="3837173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Увеличить количество благоустроенных общественных территорий,</a:t>
          </a:r>
          <a:endParaRPr lang="ru-RU" sz="1100" kern="1200" dirty="0"/>
        </a:p>
      </dsp:txBody>
      <dsp:txXfrm>
        <a:off x="2129790" y="3837173"/>
        <a:ext cx="7776210" cy="401781"/>
      </dsp:txXfrm>
    </dsp:sp>
    <dsp:sp modelId="{EDAB6068-D261-4E1E-B86B-A616DA1F941F}">
      <dsp:nvSpPr>
        <dsp:cNvPr id="0" name=""/>
        <dsp:cNvSpPr/>
      </dsp:nvSpPr>
      <dsp:spPr>
        <a:xfrm>
          <a:off x="1981200" y="4238955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ACDB7-1A68-4889-AD2E-CF3CF2B96E10}">
      <dsp:nvSpPr>
        <dsp:cNvPr id="0" name=""/>
        <dsp:cNvSpPr/>
      </dsp:nvSpPr>
      <dsp:spPr>
        <a:xfrm>
          <a:off x="2129790" y="4259044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Освещать о работе проекта в СМИ, в сети Интернет;</a:t>
          </a:r>
          <a:endParaRPr lang="ru-RU" sz="1100" kern="1200" dirty="0"/>
        </a:p>
      </dsp:txBody>
      <dsp:txXfrm>
        <a:off x="2129790" y="4259044"/>
        <a:ext cx="7776210" cy="401781"/>
      </dsp:txXfrm>
    </dsp:sp>
    <dsp:sp modelId="{AC4561A1-8675-46EF-BEA7-28742A341BB4}">
      <dsp:nvSpPr>
        <dsp:cNvPr id="0" name=""/>
        <dsp:cNvSpPr/>
      </dsp:nvSpPr>
      <dsp:spPr>
        <a:xfrm>
          <a:off x="1981200" y="4660826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60287-9C26-46E8-9DE9-A0C5A8A8D2C4}">
      <dsp:nvSpPr>
        <dsp:cNvPr id="0" name=""/>
        <dsp:cNvSpPr/>
      </dsp:nvSpPr>
      <dsp:spPr>
        <a:xfrm>
          <a:off x="2129790" y="4680915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Формировать активную гражданскую позицию жителей сельского поселения Алябьевский, посредством участия в реализации инициативных проектов, воспитание социально-значимых качеств</a:t>
          </a:r>
          <a:endParaRPr lang="ru-RU" sz="1100" kern="1200" dirty="0"/>
        </a:p>
      </dsp:txBody>
      <dsp:txXfrm>
        <a:off x="2129790" y="4680915"/>
        <a:ext cx="7776210" cy="401781"/>
      </dsp:txXfrm>
    </dsp:sp>
    <dsp:sp modelId="{F0E84A46-936F-4DAC-8B4E-B30FA5309FC9}">
      <dsp:nvSpPr>
        <dsp:cNvPr id="0" name=""/>
        <dsp:cNvSpPr/>
      </dsp:nvSpPr>
      <dsp:spPr>
        <a:xfrm>
          <a:off x="1981200" y="5082697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8FEEA-84F8-41FA-8DD2-D9159985F296}">
      <dsp:nvSpPr>
        <dsp:cNvPr id="0" name=""/>
        <dsp:cNvSpPr/>
      </dsp:nvSpPr>
      <dsp:spPr>
        <a:xfrm>
          <a:off x="4303644" y="1821469"/>
          <a:ext cx="1298711" cy="12987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noProof="0" dirty="0" smtClean="0"/>
            <a:t>Инициатива граждан</a:t>
          </a:r>
          <a:endParaRPr lang="ru-RU" sz="1300" kern="1200" noProof="0" dirty="0"/>
        </a:p>
      </dsp:txBody>
      <dsp:txXfrm>
        <a:off x="4493836" y="2011661"/>
        <a:ext cx="918327" cy="918327"/>
      </dsp:txXfrm>
    </dsp:sp>
    <dsp:sp modelId="{BF807FC1-0BCA-4898-BB25-01C3F1D8DDFA}">
      <dsp:nvSpPr>
        <dsp:cNvPr id="0" name=""/>
        <dsp:cNvSpPr/>
      </dsp:nvSpPr>
      <dsp:spPr>
        <a:xfrm rot="16200000">
          <a:off x="4815301" y="1348674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856611" y="1478296"/>
        <a:ext cx="192778" cy="264937"/>
      </dsp:txXfrm>
    </dsp:sp>
    <dsp:sp modelId="{0DB8FB49-F7F1-4E8F-ADCE-C246A99E8773}">
      <dsp:nvSpPr>
        <dsp:cNvPr id="0" name=""/>
        <dsp:cNvSpPr/>
      </dsp:nvSpPr>
      <dsp:spPr>
        <a:xfrm>
          <a:off x="4303644" y="3140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доли граждан, принимающих участие в решении вопросов развития</a:t>
          </a:r>
          <a:endParaRPr lang="ru-RU" sz="800" kern="1200" noProof="0" dirty="0"/>
        </a:p>
      </dsp:txBody>
      <dsp:txXfrm>
        <a:off x="4493836" y="193332"/>
        <a:ext cx="918327" cy="918327"/>
      </dsp:txXfrm>
    </dsp:sp>
    <dsp:sp modelId="{C87A4631-5582-45B1-BD0B-ACFCD512A3E9}">
      <dsp:nvSpPr>
        <dsp:cNvPr id="0" name=""/>
        <dsp:cNvSpPr/>
      </dsp:nvSpPr>
      <dsp:spPr>
        <a:xfrm rot="19800000">
          <a:off x="5595910" y="1799359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7616"/>
                <a:satOff val="-2910"/>
                <a:lumOff val="-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957616"/>
                <a:satOff val="-2910"/>
                <a:lumOff val="-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01444" y="1908326"/>
        <a:ext cx="192778" cy="264937"/>
      </dsp:txXfrm>
    </dsp:sp>
    <dsp:sp modelId="{DDB2EBB5-C0E4-463C-9064-1A7E5DB9972D}">
      <dsp:nvSpPr>
        <dsp:cNvPr id="0" name=""/>
        <dsp:cNvSpPr/>
      </dsp:nvSpPr>
      <dsp:spPr>
        <a:xfrm>
          <a:off x="5878363" y="912305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957616"/>
                <a:satOff val="-2910"/>
                <a:lumOff val="-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957616"/>
                <a:satOff val="-2910"/>
                <a:lumOff val="-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доли граждан, занимающихся волонтерской (добровольческой) деятельностью</a:t>
          </a:r>
          <a:endParaRPr lang="ru-RU" sz="800" kern="1200" noProof="0" dirty="0"/>
        </a:p>
      </dsp:txBody>
      <dsp:txXfrm>
        <a:off x="6068555" y="1102497"/>
        <a:ext cx="918327" cy="918327"/>
      </dsp:txXfrm>
    </dsp:sp>
    <dsp:sp modelId="{34C78F45-63FA-4FF5-964D-D066B2E5D071}">
      <dsp:nvSpPr>
        <dsp:cNvPr id="0" name=""/>
        <dsp:cNvSpPr/>
      </dsp:nvSpPr>
      <dsp:spPr>
        <a:xfrm rot="1800000">
          <a:off x="5595910" y="2700729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15233"/>
                <a:satOff val="-5820"/>
                <a:lumOff val="-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1915233"/>
                <a:satOff val="-5820"/>
                <a:lumOff val="-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01444" y="2768386"/>
        <a:ext cx="192778" cy="264937"/>
      </dsp:txXfrm>
    </dsp:sp>
    <dsp:sp modelId="{C079900D-FFC3-4C60-B8E0-191C6B52AFC6}">
      <dsp:nvSpPr>
        <dsp:cNvPr id="0" name=""/>
        <dsp:cNvSpPr/>
      </dsp:nvSpPr>
      <dsp:spPr>
        <a:xfrm>
          <a:off x="5878363" y="2730634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1915233"/>
                <a:satOff val="-5820"/>
                <a:lumOff val="-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1915233"/>
                <a:satOff val="-5820"/>
                <a:lumOff val="-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доли граждан, занимающихся волонтерской (добровольческой) деятельностью</a:t>
          </a:r>
          <a:endParaRPr lang="ru-RU" sz="800" kern="1200" noProof="0" dirty="0"/>
        </a:p>
      </dsp:txBody>
      <dsp:txXfrm>
        <a:off x="6068555" y="2920826"/>
        <a:ext cx="918327" cy="918327"/>
      </dsp:txXfrm>
    </dsp:sp>
    <dsp:sp modelId="{F6D50E37-551D-455E-A23F-A75B18900336}">
      <dsp:nvSpPr>
        <dsp:cNvPr id="0" name=""/>
        <dsp:cNvSpPr/>
      </dsp:nvSpPr>
      <dsp:spPr>
        <a:xfrm rot="5400000">
          <a:off x="4815301" y="3151414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72849"/>
                <a:satOff val="-8731"/>
                <a:lumOff val="-1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872849"/>
                <a:satOff val="-8731"/>
                <a:lumOff val="-1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856611" y="3198417"/>
        <a:ext cx="192778" cy="264937"/>
      </dsp:txXfrm>
    </dsp:sp>
    <dsp:sp modelId="{19DC1733-A768-4FE9-9526-E43C9C6EDACD}">
      <dsp:nvSpPr>
        <dsp:cNvPr id="0" name=""/>
        <dsp:cNvSpPr/>
      </dsp:nvSpPr>
      <dsp:spPr>
        <a:xfrm>
          <a:off x="4303644" y="3639799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2872849"/>
                <a:satOff val="-8731"/>
                <a:lumOff val="-1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872849"/>
                <a:satOff val="-8731"/>
                <a:lumOff val="-1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количества реализованных инициатив граждан</a:t>
          </a:r>
          <a:endParaRPr lang="ru-RU" sz="800" kern="1200" noProof="0" dirty="0"/>
        </a:p>
      </dsp:txBody>
      <dsp:txXfrm>
        <a:off x="4493836" y="3829991"/>
        <a:ext cx="918327" cy="918327"/>
      </dsp:txXfrm>
    </dsp:sp>
    <dsp:sp modelId="{A0B7230C-5E01-4DA8-B8C0-956DE0F28BDC}">
      <dsp:nvSpPr>
        <dsp:cNvPr id="0" name=""/>
        <dsp:cNvSpPr/>
      </dsp:nvSpPr>
      <dsp:spPr>
        <a:xfrm rot="9000000">
          <a:off x="4034691" y="2700729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830465"/>
                <a:satOff val="-11641"/>
                <a:lumOff val="-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830465"/>
                <a:satOff val="-11641"/>
                <a:lumOff val="-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4111776" y="2768386"/>
        <a:ext cx="192778" cy="264937"/>
      </dsp:txXfrm>
    </dsp:sp>
    <dsp:sp modelId="{B6864D07-B6F6-48BF-AB9B-7071DC142A2A}">
      <dsp:nvSpPr>
        <dsp:cNvPr id="0" name=""/>
        <dsp:cNvSpPr/>
      </dsp:nvSpPr>
      <dsp:spPr>
        <a:xfrm>
          <a:off x="2728924" y="2730634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3830465"/>
                <a:satOff val="-11641"/>
                <a:lumOff val="-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830465"/>
                <a:satOff val="-11641"/>
                <a:lumOff val="-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индекса качества городской среды</a:t>
          </a:r>
          <a:endParaRPr lang="ru-RU" sz="800" kern="1200" noProof="0" dirty="0"/>
        </a:p>
      </dsp:txBody>
      <dsp:txXfrm>
        <a:off x="2919116" y="2920826"/>
        <a:ext cx="918327" cy="918327"/>
      </dsp:txXfrm>
    </dsp:sp>
    <dsp:sp modelId="{776FDAA9-C9BC-4E8A-BE81-EBF940548D28}">
      <dsp:nvSpPr>
        <dsp:cNvPr id="0" name=""/>
        <dsp:cNvSpPr/>
      </dsp:nvSpPr>
      <dsp:spPr>
        <a:xfrm rot="12600000">
          <a:off x="4034691" y="1799359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4111776" y="1908326"/>
        <a:ext cx="192778" cy="264937"/>
      </dsp:txXfrm>
    </dsp:sp>
    <dsp:sp modelId="{3454BB61-8032-4ACB-81F2-E2C2DE856FEE}">
      <dsp:nvSpPr>
        <dsp:cNvPr id="0" name=""/>
        <dsp:cNvSpPr/>
      </dsp:nvSpPr>
      <dsp:spPr>
        <a:xfrm>
          <a:off x="2728924" y="912305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smtClean="0"/>
            <a:t>- увеличение количества освещенных благоустроенных мест  </a:t>
          </a:r>
          <a:endParaRPr lang="ru-RU" sz="800" kern="1200" noProof="0" dirty="0"/>
        </a:p>
      </dsp:txBody>
      <dsp:txXfrm>
        <a:off x="2919116" y="1102497"/>
        <a:ext cx="918327" cy="91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4833195-C9E5-4263-A8CE-2957460BED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FC847F1-2BEE-46A1-AE3C-2BB710172D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9BF13-A72D-417D-A899-DF3406B12651}" type="datetime1">
              <a:rPr lang="ru-RU" smtClean="0"/>
              <a:t>12.12.2022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AEBA3F-5702-4425-9EFC-08D99BE2A3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C57BB94-30CC-4716-8E0F-B76CE8EDF4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F138-6F59-46F2-867F-C40065E3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8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2E19-CF2F-471F-9F15-A7E775576DA0}" type="datetime1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F5C41-B418-41F9-8BA6-2EC234803DA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745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2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7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2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9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5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5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 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Прямоугольник 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Полилиния 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Полилиния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Прямоугольник 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Полилиния 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Полилиния 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Полилиния 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Полилиния 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Полилиния 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Полилиния 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Полилиния 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Полилиния 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Полилиния 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Полилиния 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Полилиния 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Полилиния 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Полилиния 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Полилиния 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Полилиния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Полилиния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Полилиния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Полилиния 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Полилиния 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Полилиния 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Полилиния 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Полилиния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Полилиния 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Полилиния 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Прямоугольник 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Полилиния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Полилиния 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Полилиния 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Полилиния 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Полилиния 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Полилиния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Полилиния 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Полилиния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Полилиния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Полилиния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Полилиния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Прямоугольник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Полилиния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Полилиния 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Полилиния 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Полилиния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Полилиния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Полилиния 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Полилиния 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Полилиния 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Полилиния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Полилиния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Полилиния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Полилиния 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Полилиния 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0A09DCDA-6C68-4DD6-8446-65CF147B7F5A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D2744-95BA-49DE-9684-0D4AB290254A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AEED31-2244-4CBE-A8BC-B13F3383B3F0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D91D37-1F7A-4797-967C-216FDDFA340D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0" name="Надпись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61" name="Надпись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8EACF-247A-4A13-B4FD-03252124E00E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 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A4C29-CE33-43C4-BB77-810F5569556E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9" name="Текст 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Текст 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5885BD-9BEB-4A8B-A727-6661A26E5E49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5A7D2E-8A04-4F23-AB60-8923863D0EAE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9C7C07-008E-4E9E-A1A7-D0FC97334312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67D0E1-DD4F-4C08-80BF-60244822F39C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05FC60-C255-4F21-9807-206DD42B1BB3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360DDE-5CC6-4B6F-B427-1EEFB82C7CF3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5483B-7CE3-4B9D-917F-54421BF8CE9B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10351B-002D-46D5-87AC-08F1EF3DEDDA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5514F2-9BA9-4268-858C-2727BB5C5F5A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34AB7-CE0A-46C5-B378-98945AFF09E3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64A012-96FC-4472-A49F-0C69B370515E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 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Группа 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Прямоугольник 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Полилиния 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Полилиния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Полилиния 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Полилиния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Полилиния 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Полилиния 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Полилиния 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Полилиния 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Полилиния 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Полилиния 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Линия 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Полилиния 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Полилиния 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Полилиния 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Полилиния 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Прямоугольник 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Полилиния 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Полилиния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Полилиния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Полилиния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Полилиния 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Полилиния 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Полилиния 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Полилиния 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Полилиния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Полилиния 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Группа 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Полилиния 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Полилиния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Полилиния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Полилиния 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Полилиния 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Полилиния 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Полилиния 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Полилиния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Полилиния 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Прямоугольник 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967F47F-7408-4457-870A-C83435B50328}" type="datetime1">
              <a:rPr lang="ru-RU" noProof="0" smtClean="0"/>
              <a:t>12.12.2022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 9">
            <a:extLst>
              <a:ext uri="{FF2B5EF4-FFF2-40B4-BE49-F238E27FC236}">
                <a16:creationId xmlns:a16="http://schemas.microsoft.com/office/drawing/2014/main" xmlns="" id="{788D5DFD-FA42-4EB0-B24E-4180C0CC5A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Прямоугольник 10">
              <a:extLst>
                <a:ext uri="{FF2B5EF4-FFF2-40B4-BE49-F238E27FC236}">
                  <a16:creationId xmlns:a16="http://schemas.microsoft.com/office/drawing/2014/main" xmlns="" id="{CC864817-5955-484B-9D1F-9BC8DB7398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pic>
          <p:nvPicPr>
            <p:cNvPr id="12" name="Рисунок 2">
              <a:extLst>
                <a:ext uri="{FF2B5EF4-FFF2-40B4-BE49-F238E27FC236}">
                  <a16:creationId xmlns:a16="http://schemas.microsoft.com/office/drawing/2014/main" xmlns="" id="{280C083F-71A6-4E55-AE35-586518FE2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a16="http://schemas.microsoft.com/office/drawing/2014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 4" descr="Лампочка">
            <a:extLst>
              <a:ext uri="{FF2B5EF4-FFF2-40B4-BE49-F238E27FC236}">
                <a16:creationId xmlns:a16="http://schemas.microsoft.com/office/drawing/2014/main" xmlns="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xmlns="" id="{D44056DF-7985-4692-968A-466E9E6AF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Прямоугольник с двумя скругленными противолежащими углами 7">
              <a:extLst>
                <a:ext uri="{FF2B5EF4-FFF2-40B4-BE49-F238E27FC236}">
                  <a16:creationId xmlns:a16="http://schemas.microsoft.com/office/drawing/2014/main" xmlns="" id="{B414A174-532A-4602-934F-9858D1D86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940B0C0C-7F94-4725-8108-62B3B7A5A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Полилиния 32">
                <a:extLst>
                  <a:ext uri="{FF2B5EF4-FFF2-40B4-BE49-F238E27FC236}">
                    <a16:creationId xmlns:a16="http://schemas.microsoft.com/office/drawing/2014/main" xmlns="" id="{367EAC5B-1891-480A-A3AD-B9F6A88FAC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8" name="Полилиния 33">
                <a:extLst>
                  <a:ext uri="{FF2B5EF4-FFF2-40B4-BE49-F238E27FC236}">
                    <a16:creationId xmlns:a16="http://schemas.microsoft.com/office/drawing/2014/main" xmlns="" id="{E33FF633-15BA-464F-8F5B-26C56665F7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9" name="Полилиния 34">
                <a:extLst>
                  <a:ext uri="{FF2B5EF4-FFF2-40B4-BE49-F238E27FC236}">
                    <a16:creationId xmlns:a16="http://schemas.microsoft.com/office/drawing/2014/main" xmlns="" id="{0C949DF6-E66B-4DB8-AB52-30CA781B48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0" name="Полилиния 37">
                <a:extLst>
                  <a:ext uri="{FF2B5EF4-FFF2-40B4-BE49-F238E27FC236}">
                    <a16:creationId xmlns:a16="http://schemas.microsoft.com/office/drawing/2014/main" xmlns="" id="{309C2298-5EF9-4B09-8995-014F6D3BFF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1" name="Полилиния 35">
                <a:extLst>
                  <a:ext uri="{FF2B5EF4-FFF2-40B4-BE49-F238E27FC236}">
                    <a16:creationId xmlns:a16="http://schemas.microsoft.com/office/drawing/2014/main" xmlns="" id="{319B2AFC-EBFF-477C-A364-6D575BE5AA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2" name="Полилиния 36">
                <a:extLst>
                  <a:ext uri="{FF2B5EF4-FFF2-40B4-BE49-F238E27FC236}">
                    <a16:creationId xmlns:a16="http://schemas.microsoft.com/office/drawing/2014/main" xmlns="" id="{CC6B7D67-F2F8-4B07-B954-EAC9135B2B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3" name="Полилиния 38">
                <a:extLst>
                  <a:ext uri="{FF2B5EF4-FFF2-40B4-BE49-F238E27FC236}">
                    <a16:creationId xmlns:a16="http://schemas.microsoft.com/office/drawing/2014/main" xmlns="" id="{7FF1659D-33DA-4F62-8567-A54020D2E2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4" name="Полилиния 39">
                <a:extLst>
                  <a:ext uri="{FF2B5EF4-FFF2-40B4-BE49-F238E27FC236}">
                    <a16:creationId xmlns:a16="http://schemas.microsoft.com/office/drawing/2014/main" xmlns="" id="{9110F572-DC3D-4AB3-B731-B73BD65057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5" name="Полилиния 40">
                <a:extLst>
                  <a:ext uri="{FF2B5EF4-FFF2-40B4-BE49-F238E27FC236}">
                    <a16:creationId xmlns:a16="http://schemas.microsoft.com/office/drawing/2014/main" xmlns="" id="{A2F7D0E9-68CE-40F9-B0E9-F915103ECF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6" name="Прямоугольник 41">
                <a:extLst>
                  <a:ext uri="{FF2B5EF4-FFF2-40B4-BE49-F238E27FC236}">
                    <a16:creationId xmlns:a16="http://schemas.microsoft.com/office/drawing/2014/main" xmlns="" id="{AB69A438-1FB7-454A-A3E9-0C329643CD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7" name="Полилиния 32">
                <a:extLst>
                  <a:ext uri="{FF2B5EF4-FFF2-40B4-BE49-F238E27FC236}">
                    <a16:creationId xmlns:a16="http://schemas.microsoft.com/office/drawing/2014/main" xmlns="" id="{E64598D0-3A2C-4570-9E7C-C52C89549B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8" name="Полилиния 33">
                <a:extLst>
                  <a:ext uri="{FF2B5EF4-FFF2-40B4-BE49-F238E27FC236}">
                    <a16:creationId xmlns:a16="http://schemas.microsoft.com/office/drawing/2014/main" xmlns="" id="{CC17CF42-8908-477B-9F36-DA1306CA01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9" name="Полилиния 34">
                <a:extLst>
                  <a:ext uri="{FF2B5EF4-FFF2-40B4-BE49-F238E27FC236}">
                    <a16:creationId xmlns:a16="http://schemas.microsoft.com/office/drawing/2014/main" xmlns="" id="{A2457851-D4A0-404C-BF3F-99AE00B9E9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0" name="Полилиния 37">
                <a:extLst>
                  <a:ext uri="{FF2B5EF4-FFF2-40B4-BE49-F238E27FC236}">
                    <a16:creationId xmlns:a16="http://schemas.microsoft.com/office/drawing/2014/main" xmlns="" id="{ECC300FA-EE4A-489E-9A47-79BEBF05DC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1" name="Полилиния 35">
                <a:extLst>
                  <a:ext uri="{FF2B5EF4-FFF2-40B4-BE49-F238E27FC236}">
                    <a16:creationId xmlns:a16="http://schemas.microsoft.com/office/drawing/2014/main" xmlns="" id="{0D1F26E2-902B-416B-A1DB-80DAF78D8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2" name="Полилиния 36">
                <a:extLst>
                  <a:ext uri="{FF2B5EF4-FFF2-40B4-BE49-F238E27FC236}">
                    <a16:creationId xmlns:a16="http://schemas.microsoft.com/office/drawing/2014/main" xmlns="" id="{491346A0-BF6D-45A5-806A-2150768722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3" name="Полилиния 38">
                <a:extLst>
                  <a:ext uri="{FF2B5EF4-FFF2-40B4-BE49-F238E27FC236}">
                    <a16:creationId xmlns:a16="http://schemas.microsoft.com/office/drawing/2014/main" xmlns="" id="{A8A5AAC9-38FD-4A03-AB91-236F2AAC62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4" name="Полилиния 39">
                <a:extLst>
                  <a:ext uri="{FF2B5EF4-FFF2-40B4-BE49-F238E27FC236}">
                    <a16:creationId xmlns:a16="http://schemas.microsoft.com/office/drawing/2014/main" xmlns="" id="{7AD4105C-55AA-47FF-AC5D-5BCB0B78C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5" name="Полилиния 40">
                <a:extLst>
                  <a:ext uri="{FF2B5EF4-FFF2-40B4-BE49-F238E27FC236}">
                    <a16:creationId xmlns:a16="http://schemas.microsoft.com/office/drawing/2014/main" xmlns="" id="{1C4B42B1-B112-4057-82C3-E5AF3BC7F6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6" name="Прямоугольник 41">
                <a:extLst>
                  <a:ext uri="{FF2B5EF4-FFF2-40B4-BE49-F238E27FC236}">
                    <a16:creationId xmlns:a16="http://schemas.microsoft.com/office/drawing/2014/main" xmlns="" id="{C8B37395-3651-4E66-A62E-31529FABC8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rtlCol="0" anchor="ctr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Инициативный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Сияй, Березовая роща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rtlCol="0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сельского поселения Алябьевский</a:t>
            </a:r>
            <a:endParaRPr lang="ru-RU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dirty="0"/>
          </a:p>
        </p:txBody>
      </p:sp>
      <p:sp>
        <p:nvSpPr>
          <p:cNvPr id="38" name="Прямоугольник 37">
            <a:extLst>
              <a:ext uri="{FF2B5EF4-FFF2-40B4-BE49-F238E27FC236}">
                <a16:creationId xmlns:a16="http://schemas.microsoft.com/office/drawing/2014/main" xmlns="" id="{6B6D540F-1E2F-416F-819F-D8216BC8F3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792128"/>
              </p:ext>
            </p:extLst>
          </p:nvPr>
        </p:nvGraphicFramePr>
        <p:xfrm>
          <a:off x="1141413" y="688258"/>
          <a:ext cx="9906000" cy="51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21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5BE62A68-92FB-4DA6-B1D6-FA043544A9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3" name="Рисунок 2">
            <a:extLst>
              <a:ext uri="{FF2B5EF4-FFF2-40B4-BE49-F238E27FC236}">
                <a16:creationId xmlns:a16="http://schemas.microsoft.com/office/drawing/2014/main" xmlns="" id="{10A6DFCC-5864-48A7-8196-CBCF038BB8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a16="http://schemas.microsoft.com/office/drawing/2014/main" xmlns:dgm="http://schemas.openxmlformats.org/drawingml/2006/diagram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Группа 94">
            <a:extLst>
              <a:ext uri="{FF2B5EF4-FFF2-40B4-BE49-F238E27FC236}">
                <a16:creationId xmlns:a16="http://schemas.microsoft.com/office/drawing/2014/main" xmlns="" id="{03CA880E-A155-41A2-B87D-21AC3CE33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Прямоугольник 5">
              <a:extLst>
                <a:ext uri="{FF2B5EF4-FFF2-40B4-BE49-F238E27FC236}">
                  <a16:creationId xmlns:a16="http://schemas.microsoft.com/office/drawing/2014/main" xmlns="" id="{AD179668-A46F-4D4C-8C75-2F3B4B5787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Полилиния 6">
              <a:extLst>
                <a:ext uri="{FF2B5EF4-FFF2-40B4-BE49-F238E27FC236}">
                  <a16:creationId xmlns:a16="http://schemas.microsoft.com/office/drawing/2014/main" xmlns="" id="{0DB283C2-E19A-4A75-909F-450DB72DE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Полилиния 7">
              <a:extLst>
                <a:ext uri="{FF2B5EF4-FFF2-40B4-BE49-F238E27FC236}">
                  <a16:creationId xmlns:a16="http://schemas.microsoft.com/office/drawing/2014/main" xmlns="" id="{B674E08A-09B5-42AD-805C-43DAE1D0B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Полилиния 8">
              <a:extLst>
                <a:ext uri="{FF2B5EF4-FFF2-40B4-BE49-F238E27FC236}">
                  <a16:creationId xmlns:a16="http://schemas.microsoft.com/office/drawing/2014/main" xmlns="" id="{248B903F-D11E-41B4-A6F7-5ACF56D76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Полилиния 9">
              <a:extLst>
                <a:ext uri="{FF2B5EF4-FFF2-40B4-BE49-F238E27FC236}">
                  <a16:creationId xmlns:a16="http://schemas.microsoft.com/office/drawing/2014/main" xmlns="" id="{68B65942-DED3-475B-B28D-839E15541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Полилиния 10">
              <a:extLst>
                <a:ext uri="{FF2B5EF4-FFF2-40B4-BE49-F238E27FC236}">
                  <a16:creationId xmlns:a16="http://schemas.microsoft.com/office/drawing/2014/main" xmlns="" id="{54C02C20-8E50-4D5F-9E89-7266186B1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Полилиния 11">
              <a:extLst>
                <a:ext uri="{FF2B5EF4-FFF2-40B4-BE49-F238E27FC236}">
                  <a16:creationId xmlns:a16="http://schemas.microsoft.com/office/drawing/2014/main" xmlns="" id="{057C79DE-C22B-4732-B921-1EEF64DAD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Полилиния 12">
              <a:extLst>
                <a:ext uri="{FF2B5EF4-FFF2-40B4-BE49-F238E27FC236}">
                  <a16:creationId xmlns:a16="http://schemas.microsoft.com/office/drawing/2014/main" xmlns="" id="{21E55FE5-F856-4E6D-A505-4A5AA92FC2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Полилиния 13">
              <a:extLst>
                <a:ext uri="{FF2B5EF4-FFF2-40B4-BE49-F238E27FC236}">
                  <a16:creationId xmlns:a16="http://schemas.microsoft.com/office/drawing/2014/main" xmlns="" id="{564ACC84-D8A2-43FB-AB43-D7A892AC83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Полилиния 14">
              <a:extLst>
                <a:ext uri="{FF2B5EF4-FFF2-40B4-BE49-F238E27FC236}">
                  <a16:creationId xmlns:a16="http://schemas.microsoft.com/office/drawing/2014/main" xmlns="" id="{33DE6074-A243-4841-8A21-41739E524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Полилиния 15">
              <a:extLst>
                <a:ext uri="{FF2B5EF4-FFF2-40B4-BE49-F238E27FC236}">
                  <a16:creationId xmlns:a16="http://schemas.microsoft.com/office/drawing/2014/main" xmlns="" id="{6AD73007-A6A4-498E-8AF9-C3F7D61DC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Линия 16">
              <a:extLst>
                <a:ext uri="{FF2B5EF4-FFF2-40B4-BE49-F238E27FC236}">
                  <a16:creationId xmlns:a16="http://schemas.microsoft.com/office/drawing/2014/main" xmlns="" id="{541BFD40-70B0-48BA-9216-9C67411F4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Полилиния 17">
              <a:extLst>
                <a:ext uri="{FF2B5EF4-FFF2-40B4-BE49-F238E27FC236}">
                  <a16:creationId xmlns:a16="http://schemas.microsoft.com/office/drawing/2014/main" xmlns="" id="{7DFC59A5-0E43-4308-8BFB-F505CFB549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Полилиния 18">
              <a:extLst>
                <a:ext uri="{FF2B5EF4-FFF2-40B4-BE49-F238E27FC236}">
                  <a16:creationId xmlns:a16="http://schemas.microsoft.com/office/drawing/2014/main" xmlns="" id="{0852232F-7FE7-4B61-AC34-F29289DAC7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Полилиния 19">
              <a:extLst>
                <a:ext uri="{FF2B5EF4-FFF2-40B4-BE49-F238E27FC236}">
                  <a16:creationId xmlns:a16="http://schemas.microsoft.com/office/drawing/2014/main" xmlns="" id="{F2467A7F-F122-4464-A682-8C4DB1DA1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Полилиния 20">
              <a:extLst>
                <a:ext uri="{FF2B5EF4-FFF2-40B4-BE49-F238E27FC236}">
                  <a16:creationId xmlns:a16="http://schemas.microsoft.com/office/drawing/2014/main" xmlns="" id="{2178D569-0695-49D6-8261-1BF6E2E48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Прямоугольник 21">
              <a:extLst>
                <a:ext uri="{FF2B5EF4-FFF2-40B4-BE49-F238E27FC236}">
                  <a16:creationId xmlns:a16="http://schemas.microsoft.com/office/drawing/2014/main" xmlns="" id="{E289FFF1-2E96-4F4A-94D2-D1FED6AE8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Полилиния 22">
              <a:extLst>
                <a:ext uri="{FF2B5EF4-FFF2-40B4-BE49-F238E27FC236}">
                  <a16:creationId xmlns:a16="http://schemas.microsoft.com/office/drawing/2014/main" xmlns="" id="{F0509D92-D47A-49BC-899A-0C2AB53BC6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Полилиния 23">
              <a:extLst>
                <a:ext uri="{FF2B5EF4-FFF2-40B4-BE49-F238E27FC236}">
                  <a16:creationId xmlns:a16="http://schemas.microsoft.com/office/drawing/2014/main" xmlns="" id="{606E419B-186B-4DA7-95FA-F921A2D3FC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Полилиния 24">
              <a:extLst>
                <a:ext uri="{FF2B5EF4-FFF2-40B4-BE49-F238E27FC236}">
                  <a16:creationId xmlns:a16="http://schemas.microsoft.com/office/drawing/2014/main" xmlns="" id="{35DBBAC4-A0DC-44A6-A64F-3FF22BC30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Полилиния 25">
              <a:extLst>
                <a:ext uri="{FF2B5EF4-FFF2-40B4-BE49-F238E27FC236}">
                  <a16:creationId xmlns:a16="http://schemas.microsoft.com/office/drawing/2014/main" xmlns="" id="{45359546-A3CF-4560-869D-4C642B0F7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Полилиния 26">
              <a:extLst>
                <a:ext uri="{FF2B5EF4-FFF2-40B4-BE49-F238E27FC236}">
                  <a16:creationId xmlns:a16="http://schemas.microsoft.com/office/drawing/2014/main" xmlns="" id="{A9D2DDA1-3EE0-4B5E-8107-6000BCB2B4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Полилиния 27">
              <a:extLst>
                <a:ext uri="{FF2B5EF4-FFF2-40B4-BE49-F238E27FC236}">
                  <a16:creationId xmlns:a16="http://schemas.microsoft.com/office/drawing/2014/main" xmlns="" id="{6DA22C48-18EA-47BE-B75A-9594E025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Полилиния 28">
              <a:extLst>
                <a:ext uri="{FF2B5EF4-FFF2-40B4-BE49-F238E27FC236}">
                  <a16:creationId xmlns:a16="http://schemas.microsoft.com/office/drawing/2014/main" xmlns="" id="{411A5F9B-C5BD-4FE0-BEE1-5FA9B82FB3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Полилиния 29">
              <a:extLst>
                <a:ext uri="{FF2B5EF4-FFF2-40B4-BE49-F238E27FC236}">
                  <a16:creationId xmlns:a16="http://schemas.microsoft.com/office/drawing/2014/main" xmlns="" id="{AFFCFD60-FB34-408B-A2EA-311A1093D0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Полилиния 30">
              <a:extLst>
                <a:ext uri="{FF2B5EF4-FFF2-40B4-BE49-F238E27FC236}">
                  <a16:creationId xmlns:a16="http://schemas.microsoft.com/office/drawing/2014/main" xmlns="" id="{72B9EBCA-3EF6-4296-80E0-CD849B27ED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Полилиния 31">
              <a:extLst>
                <a:ext uri="{FF2B5EF4-FFF2-40B4-BE49-F238E27FC236}">
                  <a16:creationId xmlns:a16="http://schemas.microsoft.com/office/drawing/2014/main" xmlns="" id="{CC021197-0DB7-42B6-93BB-32252A937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 rtlCol="0">
            <a:normAutofit/>
          </a:bodyPr>
          <a:lstStyle/>
          <a:p>
            <a:pPr algn="r" rtl="0"/>
            <a:r>
              <a:rPr lang="ru-RU" sz="2400" dirty="0" smtClean="0">
                <a:solidFill>
                  <a:srgbClr val="FFFFFF"/>
                </a:solidFill>
              </a:rPr>
              <a:t>Общая стоимость инициативного проекта -  </a:t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930 380,00 рублей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24" name="Прямоугольник с двумя скругленными противолежащими углами 6">
            <a:extLst>
              <a:ext uri="{FF2B5EF4-FFF2-40B4-BE49-F238E27FC236}">
                <a16:creationId xmlns:a16="http://schemas.microsoft.com/office/drawing/2014/main" xmlns="" id="{7C30BDFE-E13B-4CD1-9371-FAEDFF80C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solidFill>
            <a:schemeClr val="bg1">
              <a:lumMod val="85000"/>
            </a:schemeClr>
          </a:solidFill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xmlns="" id="{A847D4E2-EA7B-40EF-8062-D1FAF838F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Полилиния 32">
              <a:extLst>
                <a:ext uri="{FF2B5EF4-FFF2-40B4-BE49-F238E27FC236}">
                  <a16:creationId xmlns:a16="http://schemas.microsoft.com/office/drawing/2014/main" xmlns="" id="{F1549F3B-53A1-4D15-8E8E-4297D91B8D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Полилиния 33">
              <a:extLst>
                <a:ext uri="{FF2B5EF4-FFF2-40B4-BE49-F238E27FC236}">
                  <a16:creationId xmlns:a16="http://schemas.microsoft.com/office/drawing/2014/main" xmlns="" id="{841347B2-F767-433C-946A-1B19B4C40E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Полилиния 34">
              <a:extLst>
                <a:ext uri="{FF2B5EF4-FFF2-40B4-BE49-F238E27FC236}">
                  <a16:creationId xmlns:a16="http://schemas.microsoft.com/office/drawing/2014/main" xmlns="" id="{B34A4847-B6CA-4001-8EB1-33B3854A4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Полилиния 35">
              <a:extLst>
                <a:ext uri="{FF2B5EF4-FFF2-40B4-BE49-F238E27FC236}">
                  <a16:creationId xmlns:a16="http://schemas.microsoft.com/office/drawing/2014/main" xmlns="" id="{EF334B32-D0A0-45DE-99CB-37A3E56ECE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Полилиния 36">
              <a:extLst>
                <a:ext uri="{FF2B5EF4-FFF2-40B4-BE49-F238E27FC236}">
                  <a16:creationId xmlns:a16="http://schemas.microsoft.com/office/drawing/2014/main" xmlns="" id="{5D1098DF-5812-4A6F-A4B7-AFEBEDA98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Полилиния 37">
              <a:extLst>
                <a:ext uri="{FF2B5EF4-FFF2-40B4-BE49-F238E27FC236}">
                  <a16:creationId xmlns:a16="http://schemas.microsoft.com/office/drawing/2014/main" xmlns="" id="{2A72CC5D-2EA1-4ABD-B694-045401D7F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Полилиния 38">
              <a:extLst>
                <a:ext uri="{FF2B5EF4-FFF2-40B4-BE49-F238E27FC236}">
                  <a16:creationId xmlns:a16="http://schemas.microsoft.com/office/drawing/2014/main" xmlns="" id="{47B8C57D-403F-4D5B-9724-24276E99B4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Полилиния 39">
              <a:extLst>
                <a:ext uri="{FF2B5EF4-FFF2-40B4-BE49-F238E27FC236}">
                  <a16:creationId xmlns:a16="http://schemas.microsoft.com/office/drawing/2014/main" xmlns="" id="{4890E5D3-F793-4B6A-AA8F-1F6C03BD1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Полилиния 40">
              <a:extLst>
                <a:ext uri="{FF2B5EF4-FFF2-40B4-BE49-F238E27FC236}">
                  <a16:creationId xmlns:a16="http://schemas.microsoft.com/office/drawing/2014/main" xmlns="" id="{68A2FE4A-346D-4EA5-B377-EED451516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Прямоугольник 41">
              <a:extLst>
                <a:ext uri="{FF2B5EF4-FFF2-40B4-BE49-F238E27FC236}">
                  <a16:creationId xmlns:a16="http://schemas.microsoft.com/office/drawing/2014/main" xmlns="" id="{2F12D5D5-9BB1-4D89-B5B4-8F8353825B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13" name="Объект 5" descr="Диаграмма">
            <a:extLst>
              <a:ext uri="{FF2B5EF4-FFF2-40B4-BE49-F238E27FC236}">
                <a16:creationId xmlns:a16="http://schemas.microsoft.com/office/drawing/2014/main" xmlns="" id="{B33E6934-D239-4A28-AC33-F8851CE5D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87084"/>
              </p:ext>
            </p:extLst>
          </p:nvPr>
        </p:nvGraphicFramePr>
        <p:xfrm>
          <a:off x="4207572" y="1254035"/>
          <a:ext cx="6733081" cy="464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Фото реализованного инициативного проекта</a:t>
            </a:r>
            <a:r>
              <a:rPr lang="ru-RU" dirty="0"/>
              <a:t>	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13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Фото реализованного инициативного проекта</a:t>
            </a:r>
            <a:r>
              <a:rPr lang="ru-RU" dirty="0"/>
              <a:t>	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6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519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Фото реализованного инициативного проекта</a:t>
            </a:r>
            <a:r>
              <a:rPr lang="ru-RU" dirty="0"/>
              <a:t>	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13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45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Фото реализованного инициативного проекта</a:t>
            </a:r>
            <a:r>
              <a:rPr lang="ru-RU" dirty="0"/>
              <a:t>	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13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027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Результаты реализации инициативного проекта</a:t>
            </a:r>
            <a:endParaRPr lang="ru-RU" dirty="0"/>
          </a:p>
        </p:txBody>
      </p:sp>
      <p:graphicFrame>
        <p:nvGraphicFramePr>
          <p:cNvPr id="6" name="Объект 5" descr="Smart Art">
            <a:extLst>
              <a:ext uri="{FF2B5EF4-FFF2-40B4-BE49-F238E27FC236}">
                <a16:creationId xmlns:a16="http://schemas.microsoft.com/office/drawing/2014/main" xmlns="" id="{E693AFA8-6DE5-4AFA-9068-5150F813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99691"/>
              </p:ext>
            </p:extLst>
          </p:nvPr>
        </p:nvGraphicFramePr>
        <p:xfrm>
          <a:off x="1141413" y="1692612"/>
          <a:ext cx="9906000" cy="494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епь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35D4F14-B0CC-4BD5-A6F5-6EB7AE97A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45AAC2-3D9B-47D1-B22C-F3D1B3D4D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9F5BB-97DB-4160-B47A-8FCEBC4F46E5}">
  <ds:schemaRefs>
    <ds:schemaRef ds:uri="16c05727-aa75-4e4a-9b5f-8a80a1165891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Современное оформление</Template>
  <TotalTime>0</TotalTime>
  <Words>165</Words>
  <Application>Microsoft Office PowerPoint</Application>
  <PresentationFormat>Широкоэкранный</PresentationFormat>
  <Paragraphs>32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Tw Cen MT</vt:lpstr>
      <vt:lpstr>Цепь</vt:lpstr>
      <vt:lpstr>Инициативный проект  «Сияй, Березовая роща»</vt:lpstr>
      <vt:lpstr>Презентация PowerPoint</vt:lpstr>
      <vt:lpstr>Общая стоимость инициативного проекта -   930 380,00 рублей</vt:lpstr>
      <vt:lpstr>Фото реализованного инициативного проекта </vt:lpstr>
      <vt:lpstr>Фото реализованного инициативного проекта </vt:lpstr>
      <vt:lpstr>Фото реализованного инициативного проекта </vt:lpstr>
      <vt:lpstr>Фото реализованного инициативного проекта </vt:lpstr>
      <vt:lpstr>Результаты реализации инициативного проекта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2022-12-12T09:54:47Z</dcterms:created>
  <dcterms:modified xsi:type="dcterms:W3CDTF">2022-12-12T12:33:05Z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