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>
        <p:scale>
          <a:sx n="47" d="100"/>
          <a:sy n="47" d="100"/>
        </p:scale>
        <p:origin x="-2976" y="-16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Инициативное бюджетирование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ельское поселение Алябьевский </a:t>
            </a:r>
          </a:p>
          <a:p>
            <a:r>
              <a:rPr lang="ru-RU" dirty="0" smtClean="0"/>
              <a:t>2020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1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Проект «Сетка-ограждение футбольного поля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99" y="1176867"/>
            <a:ext cx="6101741" cy="40809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Общая </a:t>
            </a:r>
            <a:r>
              <a:rPr lang="ru-RU" dirty="0"/>
              <a:t>стоимость проекта </a:t>
            </a:r>
            <a:r>
              <a:rPr lang="ru-RU" dirty="0" smtClean="0"/>
              <a:t> - </a:t>
            </a:r>
          </a:p>
          <a:p>
            <a:r>
              <a:rPr lang="ru-RU" dirty="0" smtClean="0"/>
              <a:t>306 442,10 рублей,  в том числе:</a:t>
            </a:r>
            <a:endParaRPr lang="ru-RU" dirty="0"/>
          </a:p>
          <a:p>
            <a:r>
              <a:rPr lang="ru-RU" dirty="0" smtClean="0"/>
              <a:t>Округ – 275 797,89 рублей</a:t>
            </a:r>
          </a:p>
          <a:p>
            <a:r>
              <a:rPr lang="ru-RU" dirty="0" smtClean="0"/>
              <a:t>Жители – 30 644,21 рублей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0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Проект «Благоустройство стелы при въезде в п. Алябьевский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Общая </a:t>
            </a:r>
            <a:r>
              <a:rPr lang="ru-RU" dirty="0"/>
              <a:t>стоимость проекта </a:t>
            </a:r>
            <a:r>
              <a:rPr lang="ru-RU" dirty="0" smtClean="0"/>
              <a:t> - </a:t>
            </a:r>
          </a:p>
          <a:p>
            <a:r>
              <a:rPr lang="ru-RU" dirty="0" smtClean="0"/>
              <a:t>455 280,00 рублей,  в том числе:</a:t>
            </a:r>
            <a:endParaRPr lang="ru-RU" dirty="0"/>
          </a:p>
          <a:p>
            <a:r>
              <a:rPr lang="ru-RU" dirty="0" smtClean="0"/>
              <a:t>Округ </a:t>
            </a:r>
            <a:r>
              <a:rPr lang="ru-RU" dirty="0"/>
              <a:t>– </a:t>
            </a:r>
            <a:r>
              <a:rPr lang="ru-RU" dirty="0" smtClean="0"/>
              <a:t>409 752,00 рублей</a:t>
            </a:r>
          </a:p>
          <a:p>
            <a:r>
              <a:rPr lang="ru-RU" dirty="0" smtClean="0"/>
              <a:t>Жители – 45 528,00 рублей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57137"/>
            <a:ext cx="5943600" cy="3965925"/>
          </a:xfrm>
        </p:spPr>
      </p:pic>
    </p:spTree>
    <p:extLst>
      <p:ext uri="{BB962C8B-B14F-4D97-AF65-F5344CB8AC3E}">
        <p14:creationId xmlns:p14="http://schemas.microsoft.com/office/powerpoint/2010/main" val="3231607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Проект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Арт-объект «</a:t>
            </a:r>
            <a:r>
              <a:rPr lang="ru-RU" dirty="0"/>
              <a:t>Я люблю </a:t>
            </a:r>
            <a:r>
              <a:rPr lang="ru-RU" dirty="0" smtClean="0"/>
              <a:t>Алябьевский»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Общая </a:t>
            </a:r>
            <a:r>
              <a:rPr lang="ru-RU" dirty="0"/>
              <a:t>стоимость проекта </a:t>
            </a:r>
            <a:r>
              <a:rPr lang="ru-RU" dirty="0" smtClean="0"/>
              <a:t> - </a:t>
            </a:r>
          </a:p>
          <a:p>
            <a:r>
              <a:rPr lang="ru-RU" dirty="0" smtClean="0"/>
              <a:t>193 900,00 рублей,  в том числе:</a:t>
            </a:r>
            <a:endParaRPr lang="ru-RU" dirty="0"/>
          </a:p>
          <a:p>
            <a:r>
              <a:rPr lang="ru-RU" dirty="0" smtClean="0"/>
              <a:t>Округ </a:t>
            </a:r>
            <a:r>
              <a:rPr lang="ru-RU" dirty="0"/>
              <a:t>– </a:t>
            </a:r>
            <a:r>
              <a:rPr lang="ru-RU" dirty="0" smtClean="0"/>
              <a:t>174 510,00 рублей</a:t>
            </a:r>
          </a:p>
          <a:p>
            <a:r>
              <a:rPr lang="ru-RU" dirty="0" smtClean="0"/>
              <a:t>Жители – 19 390,00 рублей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57137"/>
            <a:ext cx="5943600" cy="3965925"/>
          </a:xfrm>
        </p:spPr>
      </p:pic>
    </p:spTree>
    <p:extLst>
      <p:ext uri="{BB962C8B-B14F-4D97-AF65-F5344CB8AC3E}">
        <p14:creationId xmlns:p14="http://schemas.microsoft.com/office/powerpoint/2010/main" val="176477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Проект «Тренажерный зал для организации массового спорта в поселении»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Общая </a:t>
            </a:r>
            <a:r>
              <a:rPr lang="ru-RU" dirty="0"/>
              <a:t>стоимость проекта </a:t>
            </a:r>
            <a:r>
              <a:rPr lang="ru-RU" dirty="0" smtClean="0"/>
              <a:t> - </a:t>
            </a:r>
          </a:p>
          <a:p>
            <a:r>
              <a:rPr lang="ru-RU" dirty="0" smtClean="0"/>
              <a:t>333 777,00 рублей,  в том числе:</a:t>
            </a:r>
            <a:endParaRPr lang="ru-RU" dirty="0"/>
          </a:p>
          <a:p>
            <a:r>
              <a:rPr lang="ru-RU" dirty="0" smtClean="0"/>
              <a:t>Округ </a:t>
            </a:r>
            <a:r>
              <a:rPr lang="ru-RU" dirty="0"/>
              <a:t>– </a:t>
            </a:r>
            <a:r>
              <a:rPr lang="ru-RU" dirty="0" smtClean="0"/>
              <a:t>300 399,30 рублей</a:t>
            </a:r>
          </a:p>
          <a:p>
            <a:r>
              <a:rPr lang="ru-RU" dirty="0" smtClean="0"/>
              <a:t>Жители – 33 377,70 рублей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668462"/>
            <a:ext cx="5943600" cy="3343275"/>
          </a:xfrm>
        </p:spPr>
      </p:pic>
    </p:spTree>
    <p:extLst>
      <p:ext uri="{BB962C8B-B14F-4D97-AF65-F5344CB8AC3E}">
        <p14:creationId xmlns:p14="http://schemas.microsoft.com/office/powerpoint/2010/main" val="128065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Проект </a:t>
            </a:r>
            <a:r>
              <a:rPr lang="ru-RU" dirty="0" smtClean="0"/>
              <a:t>«Благоустройство (скамейки)»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Общая </a:t>
            </a:r>
            <a:r>
              <a:rPr lang="ru-RU" dirty="0"/>
              <a:t>стоимость проекта </a:t>
            </a:r>
            <a:r>
              <a:rPr lang="ru-RU" dirty="0" smtClean="0"/>
              <a:t> - </a:t>
            </a:r>
          </a:p>
          <a:p>
            <a:r>
              <a:rPr lang="ru-RU" dirty="0" smtClean="0"/>
              <a:t>44 000,00 рублей,  в том числе:</a:t>
            </a:r>
            <a:endParaRPr lang="ru-RU" dirty="0"/>
          </a:p>
          <a:p>
            <a:r>
              <a:rPr lang="ru-RU" dirty="0" smtClean="0"/>
              <a:t>Округ </a:t>
            </a:r>
            <a:r>
              <a:rPr lang="ru-RU" dirty="0"/>
              <a:t>– </a:t>
            </a:r>
            <a:r>
              <a:rPr lang="ru-RU" dirty="0" smtClean="0"/>
              <a:t>39 540,81рублей</a:t>
            </a:r>
          </a:p>
          <a:p>
            <a:r>
              <a:rPr lang="ru-RU" dirty="0" smtClean="0"/>
              <a:t>Жители – 4 459,19 рублей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485483"/>
            <a:ext cx="5943600" cy="3709233"/>
          </a:xfrm>
        </p:spPr>
      </p:pic>
    </p:spTree>
    <p:extLst>
      <p:ext uri="{BB962C8B-B14F-4D97-AF65-F5344CB8AC3E}">
        <p14:creationId xmlns:p14="http://schemas.microsoft.com/office/powerpoint/2010/main" val="150753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7039" y="508000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 </a:t>
            </a:r>
            <a:r>
              <a:rPr lang="ru-RU" dirty="0"/>
              <a:t>по обсуждению проектов благоустройства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677039" y="1744133"/>
            <a:ext cx="6021388" cy="2048933"/>
          </a:xfrm>
        </p:spPr>
        <p:txBody>
          <a:bodyPr>
            <a:normAutofit/>
          </a:bodyPr>
          <a:lstStyle/>
          <a:p>
            <a:r>
              <a:rPr lang="ru-RU" dirty="0" smtClean="0"/>
              <a:t>Приняло </a:t>
            </a:r>
            <a:r>
              <a:rPr lang="ru-RU" dirty="0"/>
              <a:t>участие </a:t>
            </a:r>
            <a:r>
              <a:rPr lang="ru-RU" dirty="0" smtClean="0"/>
              <a:t>312 человек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Созданы </a:t>
            </a:r>
            <a:r>
              <a:rPr lang="ru-RU" dirty="0"/>
              <a:t>странички в социальных сетях, где </a:t>
            </a:r>
            <a:r>
              <a:rPr lang="ru-RU" dirty="0" smtClean="0"/>
              <a:t>размещается </a:t>
            </a:r>
            <a:r>
              <a:rPr lang="ru-RU" dirty="0"/>
              <a:t>вся необходимая и актуальная информация.</a:t>
            </a: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4" r="29814"/>
          <a:stretch>
            <a:fillRect/>
          </a:stretch>
        </p:blipFill>
        <p:spPr/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039" y="3539067"/>
            <a:ext cx="4259672" cy="23960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9549" r="15657"/>
          <a:stretch/>
        </p:blipFill>
        <p:spPr>
          <a:xfrm>
            <a:off x="7640372" y="4123265"/>
            <a:ext cx="3056467" cy="229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/>
              <a:t>Участие жителей в принятии решений в области градостроительной политики, обеспечения благоприятной среды жизнедеятельности населения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845997"/>
            <a:ext cx="4937125" cy="329434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847056"/>
            <a:ext cx="4933950" cy="3292226"/>
          </a:xfrm>
        </p:spPr>
      </p:pic>
    </p:spTree>
    <p:extLst>
      <p:ext uri="{BB962C8B-B14F-4D97-AF65-F5344CB8AC3E}">
        <p14:creationId xmlns:p14="http://schemas.microsoft.com/office/powerpoint/2010/main" val="413740421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</TotalTime>
  <Words>176</Words>
  <Application>Microsoft Office PowerPoint</Application>
  <PresentationFormat>Произвольный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Сектор</vt:lpstr>
      <vt:lpstr>Инициативное бюджетирование</vt:lpstr>
      <vt:lpstr>Проект «Сетка-ограждение футбольного поля»</vt:lpstr>
      <vt:lpstr>Проект «Благоустройство стелы при въезде в п. Алябьевский»</vt:lpstr>
      <vt:lpstr>Проект  Арт-объект «Я люблю Алябьевский»</vt:lpstr>
      <vt:lpstr>Проект «Тренажерный зал для организации массового спорта в поселении» </vt:lpstr>
      <vt:lpstr>Проект «Благоустройство (скамейки)»</vt:lpstr>
      <vt:lpstr>мероприятия по обсуждению проектов благоустройства</vt:lpstr>
      <vt:lpstr>Участие жителей в принятии решений в области градостроительной политики, обеспечения благоприятной среды жизнедеятельности населения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Инициативное бюджетирование</dc:title>
  <dc:creator>FIN</dc:creator>
  <cp:lastModifiedBy>Black.User</cp:lastModifiedBy>
  <cp:revision>7</cp:revision>
  <dcterms:created xsi:type="dcterms:W3CDTF">2021-05-11T11:01:37Z</dcterms:created>
  <dcterms:modified xsi:type="dcterms:W3CDTF">2021-05-13T10:47:28Z</dcterms:modified>
</cp:coreProperties>
</file>