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66" r:id="rId5"/>
    <p:sldId id="279" r:id="rId6"/>
    <p:sldId id="278" r:id="rId7"/>
    <p:sldId id="281" r:id="rId8"/>
    <p:sldId id="267" r:id="rId9"/>
    <p:sldId id="285" r:id="rId10"/>
    <p:sldId id="291" r:id="rId11"/>
    <p:sldId id="286" r:id="rId12"/>
    <p:sldId id="276" r:id="rId13"/>
    <p:sldId id="289" r:id="rId14"/>
    <p:sldId id="288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E2206A-050D-408A-89F4-F06E9D3BD7F9}">
          <p14:sldIdLst>
            <p14:sldId id="266"/>
            <p14:sldId id="279"/>
            <p14:sldId id="278"/>
            <p14:sldId id="281"/>
            <p14:sldId id="267"/>
            <p14:sldId id="285"/>
            <p14:sldId id="291"/>
            <p14:sldId id="286"/>
            <p14:sldId id="276"/>
            <p14:sldId id="289"/>
            <p14:sldId id="288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0394049783942E-2"/>
          <c:y val="8.7374347335189825E-2"/>
          <c:w val="0.88083329435130975"/>
          <c:h val="0.8389084633706713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тыс.руб.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64-47A5-910D-839E8466F8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64-47A5-910D-839E8466F8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64-47A5-910D-839E8466F8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Lbls>
            <c:dLbl>
              <c:idx val="0"/>
              <c:layout>
                <c:manualLayout>
                  <c:x val="-6.4284134576947441E-2"/>
                  <c:y val="0"/>
                </c:manualLayout>
              </c:layout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</a:p>
                  <a:p>
                    <a:fld id="{72F4E095-BE35-459D-80BE-27C3F22F676D}" type="VALUE">
                      <a:rPr lang="ru-RU"/>
                      <a:pPr/>
                      <a:t>[ЗНАЧЕНИЕ]</a:t>
                    </a:fld>
                    <a:r>
                      <a:rPr lang="ru-RU"/>
                      <a:t> </a:t>
                    </a:r>
                    <a:fld id="{A0D49C94-9D41-4114-9F0A-DC5F7B2D350E}" type="SERIESNAME">
                      <a:rPr lang="ru-RU"/>
                      <a:pPr/>
                      <a:t>[ИМЯ РЯДА]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6300683939601253E-2"/>
                  <c:y val="-9.9332634343670765E-3"/>
                </c:manualLayout>
              </c:layout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2F4E095-BE35-459D-80BE-27C3F22F676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 </a:t>
                    </a:r>
                    <a:fld id="{A0D49C94-9D41-4114-9F0A-DC5F7B2D350E}" type="SERIESNAME">
                      <a:rPr lang="ru-RU" baseline="0" smtClean="0"/>
                      <a:pPr/>
                      <a:t>[ИМЯ РЯДА]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2F4E095-BE35-459D-80BE-27C3F22F676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 </a:t>
                    </a:r>
                    <a:fld id="{A0D49C94-9D41-4114-9F0A-DC5F7B2D350E}" type="SERIESNAME">
                      <a:rPr lang="ru-RU" baseline="0" smtClean="0"/>
                      <a:pPr/>
                      <a:t>[ИМЯ РЯДА]</a:t>
                    </a:fld>
                    <a:endParaRPr lang="ru-RU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6.8072358431909119E-2"/>
                  <c:y val="9.1370675241280938E-3"/>
                </c:manualLayout>
              </c:layout>
              <c:tx>
                <c:rich>
                  <a:bodyPr/>
                  <a:lstStyle/>
                  <a:p>
                    <a:fld id="{11B0B771-2DB2-418D-A679-EF4F0180BFE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2F4E095-BE35-459D-80BE-27C3F22F676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 </a:t>
                    </a:r>
                    <a:fld id="{A0D49C94-9D41-4114-9F0A-DC5F7B2D350E}" type="SERIESNAME">
                      <a:rPr lang="ru-RU" baseline="0" smtClean="0"/>
                      <a:pPr/>
                      <a:t>[ИМЯ РЯДА]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64-47A5-910D-839E8466F8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0.18461084801584859"/>
                  <c:y val="5.9879731323888999E-3"/>
                </c:manualLayout>
              </c:layout>
              <c:tx>
                <c:rich>
                  <a:bodyPr/>
                  <a:lstStyle/>
                  <a:p>
                    <a:fld id="{1DE1B362-7970-4F44-996F-A48C7346964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BA82D381-1A05-4C58-A641-23DDA583CBE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 </a:t>
                    </a:r>
                    <a:fld id="{E814BFC4-AB2D-4313-8AE8-379948863C25}" type="SERIESNAME">
                      <a:rPr lang="ru-RU" baseline="0" smtClean="0"/>
                      <a:pPr/>
                      <a:t>[ИМЯ РЯДА]</a:t>
                    </a:fld>
                    <a:r>
                      <a:rPr lang="ru-RU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1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Лист1!$A$3:$A$7</c:f>
              <c:strCache>
                <c:ptCount val="5"/>
                <c:pt idx="0">
                  <c:v>Средства округа</c:v>
                </c:pt>
                <c:pt idx="1">
                  <c:v>Средства бюджета Советского района</c:v>
                </c:pt>
                <c:pt idx="2">
                  <c:v>Средства депутатского фонда</c:v>
                </c:pt>
                <c:pt idx="3">
                  <c:v>Средства населения</c:v>
                </c:pt>
                <c:pt idx="4">
                  <c:v>Нефинансовый вклад  со стороны граждан, индивидуальных предпринимателей и юридических лиц </c:v>
                </c:pt>
              </c:strCache>
            </c:strRef>
          </c:cat>
          <c:val>
            <c:numRef>
              <c:f>Лист1!$B$3:$B$7</c:f>
              <c:numCache>
                <c:formatCode>#,##0</c:formatCode>
                <c:ptCount val="5"/>
                <c:pt idx="0">
                  <c:v>1484</c:v>
                </c:pt>
                <c:pt idx="1">
                  <c:v>343.7</c:v>
                </c:pt>
                <c:pt idx="2">
                  <c:v>107</c:v>
                </c:pt>
                <c:pt idx="3">
                  <c:v>215</c:v>
                </c:pt>
                <c:pt idx="4" formatCode="General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64-47A5-910D-839E8466F8FC}"/>
            </c:ext>
            <c:ext xmlns:c15="http://schemas.microsoft.com/office/drawing/2012/chart" uri="{02D57815-91ED-43cb-92C2-25804820EDAC}">
              <c15:datalabelsRange>
                <c15:f>Лист1!$A$6</c15:f>
                <c15:dlblRangeCache>
                  <c:ptCount val="1"/>
                  <c:pt idx="0">
                    <c:v>Средства населения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A87A8-41BD-4522-8EED-519EEF7F4FBD}">
      <dgm:prSet/>
      <dgm:spPr/>
      <dgm:t>
        <a:bodyPr/>
        <a:lstStyle/>
        <a:p>
          <a:pPr rtl="0"/>
          <a:r>
            <a:rPr lang="ru-RU" dirty="0" smtClean="0"/>
            <a:t>Цель:</a:t>
          </a:r>
          <a:endParaRPr lang="ru-RU" dirty="0"/>
        </a:p>
      </dgm:t>
    </dgm:pt>
    <dgm:pt modelId="{18FE7101-213C-47B6-A157-834135FE2D11}" type="parTrans" cxnId="{0DF0CCEB-63D0-4FCC-8A52-3D874934E8CD}">
      <dgm:prSet/>
      <dgm:spPr/>
      <dgm:t>
        <a:bodyPr/>
        <a:lstStyle/>
        <a:p>
          <a:endParaRPr lang="ru-RU"/>
        </a:p>
      </dgm:t>
    </dgm:pt>
    <dgm:pt modelId="{FDB75652-DAB7-4423-9D84-0DF6C1D7E367}" type="sibTrans" cxnId="{0DF0CCEB-63D0-4FCC-8A52-3D874934E8CD}">
      <dgm:prSet/>
      <dgm:spPr/>
      <dgm:t>
        <a:bodyPr/>
        <a:lstStyle/>
        <a:p>
          <a:endParaRPr lang="ru-RU"/>
        </a:p>
      </dgm:t>
    </dgm:pt>
    <dgm:pt modelId="{4735417C-9B31-4CBB-B8F5-2A6631DAD718}">
      <dgm:prSet/>
      <dgm:spPr/>
      <dgm:t>
        <a:bodyPr/>
        <a:lstStyle/>
        <a:p>
          <a:pPr rtl="0"/>
          <a:r>
            <a:rPr lang="ru-RU" dirty="0" smtClean="0"/>
            <a:t>Задачи:</a:t>
          </a:r>
          <a:endParaRPr lang="ru-RU" dirty="0"/>
        </a:p>
      </dgm:t>
    </dgm:pt>
    <dgm:pt modelId="{EC4156AD-41C8-4E17-B184-4BE6E5183102}" type="parTrans" cxnId="{289CFAAC-539B-4912-97E4-DFC2AC81E8EF}">
      <dgm:prSet/>
      <dgm:spPr/>
      <dgm:t>
        <a:bodyPr/>
        <a:lstStyle/>
        <a:p>
          <a:endParaRPr lang="ru-RU"/>
        </a:p>
      </dgm:t>
    </dgm:pt>
    <dgm:pt modelId="{349FC06A-E657-4A81-BD79-230160515A56}" type="sibTrans" cxnId="{289CFAAC-539B-4912-97E4-DFC2AC81E8EF}">
      <dgm:prSet/>
      <dgm:spPr/>
      <dgm:t>
        <a:bodyPr/>
        <a:lstStyle/>
        <a:p>
          <a:endParaRPr lang="ru-RU"/>
        </a:p>
      </dgm:t>
    </dgm:pt>
    <dgm:pt modelId="{B0813C14-945B-4C3E-8399-4D993E3D9DCD}">
      <dgm:prSet/>
      <dgm:spPr/>
      <dgm:t>
        <a:bodyPr/>
        <a:lstStyle/>
        <a:p>
          <a:pPr rtl="0"/>
          <a:r>
            <a:rPr lang="ru-RU" dirty="0" smtClean="0"/>
            <a:t>Создание условий для развития на территории поселения физической культуры, школьного спорта, массовых занятий физкультурой, организация и проведение спортивных мероприятий, проводимых на территории поселения.</a:t>
          </a:r>
          <a:endParaRPr lang="ru-RU" dirty="0"/>
        </a:p>
      </dgm:t>
    </dgm:pt>
    <dgm:pt modelId="{75B1F48C-2F6B-4685-9F95-707F51ED7DB4}" type="parTrans" cxnId="{C84F1340-4E7C-4A01-9146-5FB03E2F2A2E}">
      <dgm:prSet/>
      <dgm:spPr/>
      <dgm:t>
        <a:bodyPr/>
        <a:lstStyle/>
        <a:p>
          <a:endParaRPr lang="ru-RU"/>
        </a:p>
      </dgm:t>
    </dgm:pt>
    <dgm:pt modelId="{580B9F50-B92C-4B39-98E2-23EEC5D6144C}" type="sibTrans" cxnId="{C84F1340-4E7C-4A01-9146-5FB03E2F2A2E}">
      <dgm:prSet/>
      <dgm:spPr/>
      <dgm:t>
        <a:bodyPr/>
        <a:lstStyle/>
        <a:p>
          <a:endParaRPr lang="ru-RU"/>
        </a:p>
      </dgm:t>
    </dgm:pt>
    <dgm:pt modelId="{7B5BD166-D9DA-4306-9195-D72B999FAC14}">
      <dgm:prSet/>
      <dgm:spPr/>
      <dgm:t>
        <a:bodyPr/>
        <a:lstStyle/>
        <a:p>
          <a:pPr rtl="0"/>
          <a:r>
            <a:rPr lang="ru-RU" dirty="0" smtClean="0"/>
            <a:t>Обеспечение активного досуга детей, молодёжи, людей с ограниченными возможностями здоровья и взрослого населения;</a:t>
          </a:r>
          <a:endParaRPr lang="ru-RU" dirty="0"/>
        </a:p>
      </dgm:t>
    </dgm:pt>
    <dgm:pt modelId="{78CFF0E9-2680-4193-AB49-C840549AB4AE}" type="parTrans" cxnId="{4BF1E2C9-3568-4CAC-9AC4-0457C7198463}">
      <dgm:prSet/>
      <dgm:spPr/>
      <dgm:t>
        <a:bodyPr/>
        <a:lstStyle/>
        <a:p>
          <a:endParaRPr lang="ru-RU"/>
        </a:p>
      </dgm:t>
    </dgm:pt>
    <dgm:pt modelId="{EF78D526-FB73-4E98-ABAC-0AFD9387E6D4}" type="sibTrans" cxnId="{4BF1E2C9-3568-4CAC-9AC4-0457C7198463}">
      <dgm:prSet/>
      <dgm:spPr/>
      <dgm:t>
        <a:bodyPr/>
        <a:lstStyle/>
        <a:p>
          <a:endParaRPr lang="ru-RU"/>
        </a:p>
      </dgm:t>
    </dgm:pt>
    <dgm:pt modelId="{D8555DAD-8B0F-48B9-B0EF-FB0EBBEDB318}">
      <dgm:prSet/>
      <dgm:spPr/>
      <dgm:t>
        <a:bodyPr/>
        <a:lstStyle/>
        <a:p>
          <a:r>
            <a:rPr lang="ru-RU" dirty="0" smtClean="0"/>
            <a:t>Формирование навыков здорового образа жизни;</a:t>
          </a:r>
          <a:endParaRPr lang="ru-RU" dirty="0"/>
        </a:p>
      </dgm:t>
    </dgm:pt>
    <dgm:pt modelId="{FBD9B288-196A-4FB5-9B43-DCD29283D3A7}" type="parTrans" cxnId="{AEF07208-3BAB-49B0-94AE-F10345ACB953}">
      <dgm:prSet/>
      <dgm:spPr/>
      <dgm:t>
        <a:bodyPr/>
        <a:lstStyle/>
        <a:p>
          <a:endParaRPr lang="ru-RU"/>
        </a:p>
      </dgm:t>
    </dgm:pt>
    <dgm:pt modelId="{0758092D-7E54-4B7A-8209-43136EC6BC96}" type="sibTrans" cxnId="{AEF07208-3BAB-49B0-94AE-F10345ACB953}">
      <dgm:prSet/>
      <dgm:spPr/>
      <dgm:t>
        <a:bodyPr/>
        <a:lstStyle/>
        <a:p>
          <a:endParaRPr lang="ru-RU"/>
        </a:p>
      </dgm:t>
    </dgm:pt>
    <dgm:pt modelId="{92267170-5234-49F0-963B-90FE9079E16B}">
      <dgm:prSet/>
      <dgm:spPr/>
      <dgm:t>
        <a:bodyPr/>
        <a:lstStyle/>
        <a:p>
          <a:r>
            <a:rPr lang="ru-RU" dirty="0" smtClean="0"/>
            <a:t>Создание положительного образа современного сельского поселения;</a:t>
          </a:r>
          <a:endParaRPr lang="ru-RU" dirty="0"/>
        </a:p>
      </dgm:t>
    </dgm:pt>
    <dgm:pt modelId="{ABD6E22E-D4C9-4EFB-9A20-49DCCD768BD5}" type="parTrans" cxnId="{083608BE-6C16-44F0-B195-E05F7FB452EB}">
      <dgm:prSet/>
      <dgm:spPr/>
      <dgm:t>
        <a:bodyPr/>
        <a:lstStyle/>
        <a:p>
          <a:endParaRPr lang="ru-RU"/>
        </a:p>
      </dgm:t>
    </dgm:pt>
    <dgm:pt modelId="{704FD044-8CFA-4174-BB2A-8596845F9B55}" type="sibTrans" cxnId="{083608BE-6C16-44F0-B195-E05F7FB452EB}">
      <dgm:prSet/>
      <dgm:spPr/>
      <dgm:t>
        <a:bodyPr/>
        <a:lstStyle/>
        <a:p>
          <a:endParaRPr lang="ru-RU"/>
        </a:p>
      </dgm:t>
    </dgm:pt>
    <dgm:pt modelId="{BBA6AA8B-16DC-4659-8D08-204B3AC7D755}">
      <dgm:prSet/>
      <dgm:spPr/>
      <dgm:t>
        <a:bodyPr/>
        <a:lstStyle/>
        <a:p>
          <a:r>
            <a:rPr lang="ru-RU" dirty="0" smtClean="0"/>
            <a:t>Активизация и поддержка граждан в реализации общественно значимых проектов;</a:t>
          </a:r>
          <a:endParaRPr lang="ru-RU" dirty="0"/>
        </a:p>
      </dgm:t>
    </dgm:pt>
    <dgm:pt modelId="{C503C425-A11B-4018-987D-B9E42A6ECC0B}" type="parTrans" cxnId="{1887E240-996C-4A0C-BEA4-1DC3C8AD552E}">
      <dgm:prSet/>
      <dgm:spPr/>
      <dgm:t>
        <a:bodyPr/>
        <a:lstStyle/>
        <a:p>
          <a:endParaRPr lang="ru-RU"/>
        </a:p>
      </dgm:t>
    </dgm:pt>
    <dgm:pt modelId="{CE64F685-AF5A-4BAD-B5F4-D13FE5C84B35}" type="sibTrans" cxnId="{1887E240-996C-4A0C-BEA4-1DC3C8AD552E}">
      <dgm:prSet/>
      <dgm:spPr/>
      <dgm:t>
        <a:bodyPr/>
        <a:lstStyle/>
        <a:p>
          <a:endParaRPr lang="ru-RU"/>
        </a:p>
      </dgm:t>
    </dgm:pt>
    <dgm:pt modelId="{77F9377A-E067-499C-A6D1-56A12F835A68}">
      <dgm:prSet/>
      <dgm:spPr/>
      <dgm:t>
        <a:bodyPr/>
        <a:lstStyle/>
        <a:p>
          <a:r>
            <a:rPr lang="ru-RU" dirty="0" smtClean="0"/>
            <a:t>Освещение о работе и реализации проекта в СМИ, сети интернет и </a:t>
          </a:r>
          <a:r>
            <a:rPr lang="ru-RU" dirty="0" err="1" smtClean="0"/>
            <a:t>соцсетях</a:t>
          </a:r>
          <a:r>
            <a:rPr lang="ru-RU" dirty="0" smtClean="0"/>
            <a:t> (группа </a:t>
          </a:r>
          <a:r>
            <a:rPr lang="ru-RU" dirty="0" err="1" smtClean="0"/>
            <a:t>ВКонтакте</a:t>
          </a:r>
          <a:r>
            <a:rPr lang="ru-RU" dirty="0" smtClean="0"/>
            <a:t>, одноклассники);</a:t>
          </a:r>
          <a:endParaRPr lang="ru-RU" dirty="0"/>
        </a:p>
      </dgm:t>
    </dgm:pt>
    <dgm:pt modelId="{233BCF07-06AD-45B8-98D7-59CD39148B59}" type="parTrans" cxnId="{0E09979E-A543-4AC7-A768-79795BDB8793}">
      <dgm:prSet/>
      <dgm:spPr/>
      <dgm:t>
        <a:bodyPr/>
        <a:lstStyle/>
        <a:p>
          <a:endParaRPr lang="ru-RU"/>
        </a:p>
      </dgm:t>
    </dgm:pt>
    <dgm:pt modelId="{20931661-E9C9-4745-9BF9-1D0ED1A1EEB1}" type="sibTrans" cxnId="{0E09979E-A543-4AC7-A768-79795BDB8793}">
      <dgm:prSet/>
      <dgm:spPr/>
      <dgm:t>
        <a:bodyPr/>
        <a:lstStyle/>
        <a:p>
          <a:endParaRPr lang="ru-RU"/>
        </a:p>
      </dgm:t>
    </dgm:pt>
    <dgm:pt modelId="{C2DBF65D-1901-4692-A974-D4E1BA951C68}">
      <dgm:prSet/>
      <dgm:spPr/>
      <dgm:t>
        <a:bodyPr/>
        <a:lstStyle/>
        <a:p>
          <a:r>
            <a:rPr lang="ru-RU" dirty="0" smtClean="0"/>
            <a:t>Вовлечение граждан в практики инициативного проектирования.</a:t>
          </a:r>
          <a:endParaRPr lang="ru-RU" dirty="0"/>
        </a:p>
      </dgm:t>
    </dgm:pt>
    <dgm:pt modelId="{606775AF-1AF4-4CA8-B4BA-C33DD77B1A20}" type="parTrans" cxnId="{D3765A17-25FC-4578-9DCD-C9C009706EFC}">
      <dgm:prSet/>
      <dgm:spPr/>
      <dgm:t>
        <a:bodyPr/>
        <a:lstStyle/>
        <a:p>
          <a:endParaRPr lang="ru-RU"/>
        </a:p>
      </dgm:t>
    </dgm:pt>
    <dgm:pt modelId="{FE8F81C8-A5A5-4502-8FC7-D0E6F7F6765B}" type="sibTrans" cxnId="{D3765A17-25FC-4578-9DCD-C9C009706EFC}">
      <dgm:prSet/>
      <dgm:spPr/>
      <dgm:t>
        <a:bodyPr/>
        <a:lstStyle/>
        <a:p>
          <a:endParaRPr lang="ru-RU"/>
        </a:p>
      </dgm:t>
    </dgm:pt>
    <dgm:pt modelId="{E0B88306-FEC1-412B-A9F4-39CA7526C6D0}" type="pres">
      <dgm:prSet presAssocID="{E9E1FD4F-32BB-44B0-9414-AC0522B1C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98BF9-0AFD-4098-BDF1-4E222188C340}" type="pres">
      <dgm:prSet presAssocID="{70CA87A8-41BD-4522-8EED-519EEF7F4FBD}" presName="parentLin" presStyleCnt="0"/>
      <dgm:spPr/>
    </dgm:pt>
    <dgm:pt modelId="{F4795647-0A4B-428F-BD1B-3FE155BD9A6D}" type="pres">
      <dgm:prSet presAssocID="{70CA87A8-41BD-4522-8EED-519EEF7F4FB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ECF7034-80FB-477E-B141-FB59BF1A45B4}" type="pres">
      <dgm:prSet presAssocID="{70CA87A8-41BD-4522-8EED-519EEF7F4FBD}" presName="parentText" presStyleLbl="node1" presStyleIdx="0" presStyleCnt="2" custLinFactNeighborX="-31415" custLinFactNeighborY="-89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98395-C212-4B2A-A253-FFE7C74312E4}" type="pres">
      <dgm:prSet presAssocID="{70CA87A8-41BD-4522-8EED-519EEF7F4FBD}" presName="negativeSpace" presStyleCnt="0"/>
      <dgm:spPr/>
    </dgm:pt>
    <dgm:pt modelId="{AE652C36-9DE0-4F29-8E3C-DA4416EA3EFC}" type="pres">
      <dgm:prSet presAssocID="{70CA87A8-41BD-4522-8EED-519EEF7F4FBD}" presName="childText" presStyleLbl="conFgAcc1" presStyleIdx="0" presStyleCnt="2" custLinFactNeighborX="-1232" custLinFactNeighborY="6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8FD6-3F7F-4B66-9EF9-A4BD5C402D84}" type="pres">
      <dgm:prSet presAssocID="{FDB75652-DAB7-4423-9D84-0DF6C1D7E367}" presName="spaceBetweenRectangles" presStyleCnt="0"/>
      <dgm:spPr/>
    </dgm:pt>
    <dgm:pt modelId="{E67C045F-7745-4F2C-A0B6-E6C83A0B5EA5}" type="pres">
      <dgm:prSet presAssocID="{4735417C-9B31-4CBB-B8F5-2A6631DAD718}" presName="parentLin" presStyleCnt="0"/>
      <dgm:spPr/>
    </dgm:pt>
    <dgm:pt modelId="{29B8BD39-57AE-4DD0-B7DF-F7FF405A2314}" type="pres">
      <dgm:prSet presAssocID="{4735417C-9B31-4CBB-B8F5-2A6631DAD71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FEDE8E4-8645-4E83-89FE-18E19157480F}" type="pres">
      <dgm:prSet presAssocID="{4735417C-9B31-4CBB-B8F5-2A6631DAD7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7E1EC-5E18-44A4-9AD5-66D8508B7071}" type="pres">
      <dgm:prSet presAssocID="{4735417C-9B31-4CBB-B8F5-2A6631DAD718}" presName="negativeSpace" presStyleCnt="0"/>
      <dgm:spPr/>
    </dgm:pt>
    <dgm:pt modelId="{42223678-F6FA-4DC3-8AA7-8BFCFAFD00F9}" type="pres">
      <dgm:prSet presAssocID="{4735417C-9B31-4CBB-B8F5-2A6631DAD7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7E240-996C-4A0C-BEA4-1DC3C8AD552E}" srcId="{4735417C-9B31-4CBB-B8F5-2A6631DAD718}" destId="{BBA6AA8B-16DC-4659-8D08-204B3AC7D755}" srcOrd="3" destOrd="0" parTransId="{C503C425-A11B-4018-987D-B9E42A6ECC0B}" sibTransId="{CE64F685-AF5A-4BAD-B5F4-D13FE5C84B35}"/>
    <dgm:cxn modelId="{D3765A17-25FC-4578-9DCD-C9C009706EFC}" srcId="{4735417C-9B31-4CBB-B8F5-2A6631DAD718}" destId="{C2DBF65D-1901-4692-A974-D4E1BA951C68}" srcOrd="5" destOrd="0" parTransId="{606775AF-1AF4-4CA8-B4BA-C33DD77B1A20}" sibTransId="{FE8F81C8-A5A5-4502-8FC7-D0E6F7F6765B}"/>
    <dgm:cxn modelId="{7CF06820-6B7B-4C99-9AD4-7A942DA4EB66}" type="presOf" srcId="{BBA6AA8B-16DC-4659-8D08-204B3AC7D755}" destId="{42223678-F6FA-4DC3-8AA7-8BFCFAFD00F9}" srcOrd="0" destOrd="3" presId="urn:microsoft.com/office/officeart/2005/8/layout/list1"/>
    <dgm:cxn modelId="{0FA112A6-8317-4C66-BD0E-70EE6D679728}" type="presOf" srcId="{70CA87A8-41BD-4522-8EED-519EEF7F4FBD}" destId="{F4795647-0A4B-428F-BD1B-3FE155BD9A6D}" srcOrd="0" destOrd="0" presId="urn:microsoft.com/office/officeart/2005/8/layout/list1"/>
    <dgm:cxn modelId="{B8BBCD1B-96CE-45A7-8F26-C72154825461}" type="presOf" srcId="{B0813C14-945B-4C3E-8399-4D993E3D9DCD}" destId="{AE652C36-9DE0-4F29-8E3C-DA4416EA3EFC}" srcOrd="0" destOrd="0" presId="urn:microsoft.com/office/officeart/2005/8/layout/list1"/>
    <dgm:cxn modelId="{B4D13C86-F9BF-4E16-A10B-F03CE52124C2}" type="presOf" srcId="{4735417C-9B31-4CBB-B8F5-2A6631DAD718}" destId="{4FEDE8E4-8645-4E83-89FE-18E19157480F}" srcOrd="1" destOrd="0" presId="urn:microsoft.com/office/officeart/2005/8/layout/list1"/>
    <dgm:cxn modelId="{D170E669-E88E-4CA4-B82F-2179E6B7DD6E}" type="presOf" srcId="{C2DBF65D-1901-4692-A974-D4E1BA951C68}" destId="{42223678-F6FA-4DC3-8AA7-8BFCFAFD00F9}" srcOrd="0" destOrd="5" presId="urn:microsoft.com/office/officeart/2005/8/layout/list1"/>
    <dgm:cxn modelId="{F54802B9-5A4C-43BF-A4EF-A375F1908D40}" type="presOf" srcId="{77F9377A-E067-499C-A6D1-56A12F835A68}" destId="{42223678-F6FA-4DC3-8AA7-8BFCFAFD00F9}" srcOrd="0" destOrd="4" presId="urn:microsoft.com/office/officeart/2005/8/layout/list1"/>
    <dgm:cxn modelId="{289CFAAC-539B-4912-97E4-DFC2AC81E8EF}" srcId="{E9E1FD4F-32BB-44B0-9414-AC0522B1C133}" destId="{4735417C-9B31-4CBB-B8F5-2A6631DAD718}" srcOrd="1" destOrd="0" parTransId="{EC4156AD-41C8-4E17-B184-4BE6E5183102}" sibTransId="{349FC06A-E657-4A81-BD79-230160515A56}"/>
    <dgm:cxn modelId="{C3449C73-C7A3-4B5D-854D-3F27DD7B0FE9}" type="presOf" srcId="{E9E1FD4F-32BB-44B0-9414-AC0522B1C133}" destId="{E0B88306-FEC1-412B-A9F4-39CA7526C6D0}" srcOrd="0" destOrd="0" presId="urn:microsoft.com/office/officeart/2005/8/layout/list1"/>
    <dgm:cxn modelId="{0952B3FE-B68F-400D-AE5C-654A1CEAB7B5}" type="presOf" srcId="{70CA87A8-41BD-4522-8EED-519EEF7F4FBD}" destId="{7ECF7034-80FB-477E-B141-FB59BF1A45B4}" srcOrd="1" destOrd="0" presId="urn:microsoft.com/office/officeart/2005/8/layout/list1"/>
    <dgm:cxn modelId="{083608BE-6C16-44F0-B195-E05F7FB452EB}" srcId="{4735417C-9B31-4CBB-B8F5-2A6631DAD718}" destId="{92267170-5234-49F0-963B-90FE9079E16B}" srcOrd="2" destOrd="0" parTransId="{ABD6E22E-D4C9-4EFB-9A20-49DCCD768BD5}" sibTransId="{704FD044-8CFA-4174-BB2A-8596845F9B55}"/>
    <dgm:cxn modelId="{5F57F51A-BD44-4FD1-8846-2F015810E9F6}" type="presOf" srcId="{D8555DAD-8B0F-48B9-B0EF-FB0EBBEDB318}" destId="{42223678-F6FA-4DC3-8AA7-8BFCFAFD00F9}" srcOrd="0" destOrd="1" presId="urn:microsoft.com/office/officeart/2005/8/layout/list1"/>
    <dgm:cxn modelId="{4BF1E2C9-3568-4CAC-9AC4-0457C7198463}" srcId="{4735417C-9B31-4CBB-B8F5-2A6631DAD718}" destId="{7B5BD166-D9DA-4306-9195-D72B999FAC14}" srcOrd="0" destOrd="0" parTransId="{78CFF0E9-2680-4193-AB49-C840549AB4AE}" sibTransId="{EF78D526-FB73-4E98-ABAC-0AFD9387E6D4}"/>
    <dgm:cxn modelId="{24CFBEAD-326D-4F62-8170-7E022F4B78CB}" type="presOf" srcId="{92267170-5234-49F0-963B-90FE9079E16B}" destId="{42223678-F6FA-4DC3-8AA7-8BFCFAFD00F9}" srcOrd="0" destOrd="2" presId="urn:microsoft.com/office/officeart/2005/8/layout/list1"/>
    <dgm:cxn modelId="{C84F1340-4E7C-4A01-9146-5FB03E2F2A2E}" srcId="{70CA87A8-41BD-4522-8EED-519EEF7F4FBD}" destId="{B0813C14-945B-4C3E-8399-4D993E3D9DCD}" srcOrd="0" destOrd="0" parTransId="{75B1F48C-2F6B-4685-9F95-707F51ED7DB4}" sibTransId="{580B9F50-B92C-4B39-98E2-23EEC5D6144C}"/>
    <dgm:cxn modelId="{AEF07208-3BAB-49B0-94AE-F10345ACB953}" srcId="{4735417C-9B31-4CBB-B8F5-2A6631DAD718}" destId="{D8555DAD-8B0F-48B9-B0EF-FB0EBBEDB318}" srcOrd="1" destOrd="0" parTransId="{FBD9B288-196A-4FB5-9B43-DCD29283D3A7}" sibTransId="{0758092D-7E54-4B7A-8209-43136EC6BC96}"/>
    <dgm:cxn modelId="{0DF0CCEB-63D0-4FCC-8A52-3D874934E8CD}" srcId="{E9E1FD4F-32BB-44B0-9414-AC0522B1C133}" destId="{70CA87A8-41BD-4522-8EED-519EEF7F4FBD}" srcOrd="0" destOrd="0" parTransId="{18FE7101-213C-47B6-A157-834135FE2D11}" sibTransId="{FDB75652-DAB7-4423-9D84-0DF6C1D7E367}"/>
    <dgm:cxn modelId="{0E09979E-A543-4AC7-A768-79795BDB8793}" srcId="{4735417C-9B31-4CBB-B8F5-2A6631DAD718}" destId="{77F9377A-E067-499C-A6D1-56A12F835A68}" srcOrd="4" destOrd="0" parTransId="{233BCF07-06AD-45B8-98D7-59CD39148B59}" sibTransId="{20931661-E9C9-4745-9BF9-1D0ED1A1EEB1}"/>
    <dgm:cxn modelId="{650BFC68-4A41-43EF-8A2E-7756085E5DF9}" type="presOf" srcId="{7B5BD166-D9DA-4306-9195-D72B999FAC14}" destId="{42223678-F6FA-4DC3-8AA7-8BFCFAFD00F9}" srcOrd="0" destOrd="0" presId="urn:microsoft.com/office/officeart/2005/8/layout/list1"/>
    <dgm:cxn modelId="{7C7E1FA2-463C-4636-BCC5-1D72D86BE60E}" type="presOf" srcId="{4735417C-9B31-4CBB-B8F5-2A6631DAD718}" destId="{29B8BD39-57AE-4DD0-B7DF-F7FF405A2314}" srcOrd="0" destOrd="0" presId="urn:microsoft.com/office/officeart/2005/8/layout/list1"/>
    <dgm:cxn modelId="{884D2902-C0CC-49E6-BDD2-62E5EA16D801}" type="presParOf" srcId="{E0B88306-FEC1-412B-A9F4-39CA7526C6D0}" destId="{55098BF9-0AFD-4098-BDF1-4E222188C340}" srcOrd="0" destOrd="0" presId="urn:microsoft.com/office/officeart/2005/8/layout/list1"/>
    <dgm:cxn modelId="{42D71E20-61E4-4926-BDE8-3565497DD85E}" type="presParOf" srcId="{55098BF9-0AFD-4098-BDF1-4E222188C340}" destId="{F4795647-0A4B-428F-BD1B-3FE155BD9A6D}" srcOrd="0" destOrd="0" presId="urn:microsoft.com/office/officeart/2005/8/layout/list1"/>
    <dgm:cxn modelId="{2CBB8060-2CE6-4392-B7A6-A6B66D587ED2}" type="presParOf" srcId="{55098BF9-0AFD-4098-BDF1-4E222188C340}" destId="{7ECF7034-80FB-477E-B141-FB59BF1A45B4}" srcOrd="1" destOrd="0" presId="urn:microsoft.com/office/officeart/2005/8/layout/list1"/>
    <dgm:cxn modelId="{48B45646-00CD-4D69-B730-22F54EBAB9CD}" type="presParOf" srcId="{E0B88306-FEC1-412B-A9F4-39CA7526C6D0}" destId="{F5B98395-C212-4B2A-A253-FFE7C74312E4}" srcOrd="1" destOrd="0" presId="urn:microsoft.com/office/officeart/2005/8/layout/list1"/>
    <dgm:cxn modelId="{7D31F30D-7125-4CCC-BB4D-6E09357C7176}" type="presParOf" srcId="{E0B88306-FEC1-412B-A9F4-39CA7526C6D0}" destId="{AE652C36-9DE0-4F29-8E3C-DA4416EA3EFC}" srcOrd="2" destOrd="0" presId="urn:microsoft.com/office/officeart/2005/8/layout/list1"/>
    <dgm:cxn modelId="{9E9BDF5D-89AD-4604-92AF-B04230F057FB}" type="presParOf" srcId="{E0B88306-FEC1-412B-A9F4-39CA7526C6D0}" destId="{D3078FD6-3F7F-4B66-9EF9-A4BD5C402D84}" srcOrd="3" destOrd="0" presId="urn:microsoft.com/office/officeart/2005/8/layout/list1"/>
    <dgm:cxn modelId="{E0A38B29-C88E-40F6-92F3-E0F5C9A2F2EF}" type="presParOf" srcId="{E0B88306-FEC1-412B-A9F4-39CA7526C6D0}" destId="{E67C045F-7745-4F2C-A0B6-E6C83A0B5EA5}" srcOrd="4" destOrd="0" presId="urn:microsoft.com/office/officeart/2005/8/layout/list1"/>
    <dgm:cxn modelId="{051CA6BE-8207-4612-843C-22F4548A50E9}" type="presParOf" srcId="{E67C045F-7745-4F2C-A0B6-E6C83A0B5EA5}" destId="{29B8BD39-57AE-4DD0-B7DF-F7FF405A2314}" srcOrd="0" destOrd="0" presId="urn:microsoft.com/office/officeart/2005/8/layout/list1"/>
    <dgm:cxn modelId="{15617948-8B5A-4BEA-ADD5-34361F982C27}" type="presParOf" srcId="{E67C045F-7745-4F2C-A0B6-E6C83A0B5EA5}" destId="{4FEDE8E4-8645-4E83-89FE-18E19157480F}" srcOrd="1" destOrd="0" presId="urn:microsoft.com/office/officeart/2005/8/layout/list1"/>
    <dgm:cxn modelId="{D307C7AC-ABFF-47A3-923B-EF3D8799B27B}" type="presParOf" srcId="{E0B88306-FEC1-412B-A9F4-39CA7526C6D0}" destId="{FA67E1EC-5E18-44A4-9AD5-66D8508B7071}" srcOrd="5" destOrd="0" presId="urn:microsoft.com/office/officeart/2005/8/layout/list1"/>
    <dgm:cxn modelId="{4C58DCD2-1142-4D1C-A636-D0D57983F168}" type="presParOf" srcId="{E0B88306-FEC1-412B-A9F4-39CA7526C6D0}" destId="{42223678-F6FA-4DC3-8AA7-8BFCFAFD00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A87A8-41BD-4522-8EED-519EEF7F4FB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Стадион находится в центре сельского поселения Алябьевский</a:t>
          </a:r>
          <a:endParaRPr lang="ru-RU" dirty="0">
            <a:solidFill>
              <a:schemeClr val="tx1"/>
            </a:solidFill>
          </a:endParaRPr>
        </a:p>
      </dgm:t>
    </dgm:pt>
    <dgm:pt modelId="{18FE7101-213C-47B6-A157-834135FE2D11}" type="parTrans" cxnId="{0DF0CCEB-63D0-4FCC-8A52-3D874934E8CD}">
      <dgm:prSet/>
      <dgm:spPr/>
      <dgm:t>
        <a:bodyPr/>
        <a:lstStyle/>
        <a:p>
          <a:endParaRPr lang="ru-RU"/>
        </a:p>
      </dgm:t>
    </dgm:pt>
    <dgm:pt modelId="{FDB75652-DAB7-4423-9D84-0DF6C1D7E367}" type="sibTrans" cxnId="{0DF0CCEB-63D0-4FCC-8A52-3D874934E8CD}">
      <dgm:prSet/>
      <dgm:spPr/>
      <dgm:t>
        <a:bodyPr/>
        <a:lstStyle/>
        <a:p>
          <a:endParaRPr lang="ru-RU"/>
        </a:p>
      </dgm:t>
    </dgm:pt>
    <dgm:pt modelId="{4735417C-9B31-4CBB-B8F5-2A6631DAD71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Фото до реализации проекта</a:t>
          </a:r>
          <a:endParaRPr lang="ru-RU" dirty="0">
            <a:solidFill>
              <a:schemeClr val="tx1"/>
            </a:solidFill>
          </a:endParaRPr>
        </a:p>
      </dgm:t>
    </dgm:pt>
    <dgm:pt modelId="{EC4156AD-41C8-4E17-B184-4BE6E5183102}" type="parTrans" cxnId="{289CFAAC-539B-4912-97E4-DFC2AC81E8EF}">
      <dgm:prSet/>
      <dgm:spPr/>
      <dgm:t>
        <a:bodyPr/>
        <a:lstStyle/>
        <a:p>
          <a:endParaRPr lang="ru-RU"/>
        </a:p>
      </dgm:t>
    </dgm:pt>
    <dgm:pt modelId="{349FC06A-E657-4A81-BD79-230160515A56}" type="sibTrans" cxnId="{289CFAAC-539B-4912-97E4-DFC2AC81E8EF}">
      <dgm:prSet/>
      <dgm:spPr/>
      <dgm:t>
        <a:bodyPr/>
        <a:lstStyle/>
        <a:p>
          <a:endParaRPr lang="ru-RU"/>
        </a:p>
      </dgm:t>
    </dgm:pt>
    <dgm:pt modelId="{B19FE479-5FF8-4B74-9F80-121207F07E6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Реализованный проект</a:t>
          </a:r>
          <a:endParaRPr lang="ru-RU" dirty="0">
            <a:solidFill>
              <a:schemeClr val="tx1"/>
            </a:solidFill>
          </a:endParaRPr>
        </a:p>
      </dgm:t>
    </dgm:pt>
    <dgm:pt modelId="{8327DA23-777B-46C0-BBAA-4E3592258FBD}" type="parTrans" cxnId="{8494CA34-188A-455C-9836-A7777557A772}">
      <dgm:prSet/>
      <dgm:spPr/>
      <dgm:t>
        <a:bodyPr/>
        <a:lstStyle/>
        <a:p>
          <a:endParaRPr lang="ru-RU"/>
        </a:p>
      </dgm:t>
    </dgm:pt>
    <dgm:pt modelId="{EE8C65E0-5DDE-4047-AB58-0ACC56041AAD}" type="sibTrans" cxnId="{8494CA34-188A-455C-9836-A7777557A772}">
      <dgm:prSet/>
      <dgm:spPr/>
      <dgm:t>
        <a:bodyPr/>
        <a:lstStyle/>
        <a:p>
          <a:endParaRPr lang="ru-RU"/>
        </a:p>
      </dgm:t>
    </dgm:pt>
    <dgm:pt modelId="{78F9917A-6508-4359-834A-9F012440697A}" type="pres">
      <dgm:prSet presAssocID="{E9E1FD4F-32BB-44B0-9414-AC0522B1C1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D7862-5DF1-49DF-9F57-CFB066F47C7B}" type="pres">
      <dgm:prSet presAssocID="{70CA87A8-41BD-4522-8EED-519EEF7F4FBD}" presName="composite" presStyleCnt="0"/>
      <dgm:spPr/>
    </dgm:pt>
    <dgm:pt modelId="{10E301D0-2E30-4467-AC28-15577006112E}" type="pres">
      <dgm:prSet presAssocID="{70CA87A8-41BD-4522-8EED-519EEF7F4FBD}" presName="rect1" presStyleLbl="bgImgPlace1" presStyleIdx="0" presStyleCnt="3" custScaleX="89000" custScaleY="81478" custLinFactNeighborX="5457" custLinFactNeighborY="85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C409CC44-2E6F-41FA-8B90-BA05C427B235}" type="pres">
      <dgm:prSet presAssocID="{70CA87A8-41BD-4522-8EED-519EEF7F4FBD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F2CE1-155A-438A-9DF9-6C3260778164}" type="pres">
      <dgm:prSet presAssocID="{FDB75652-DAB7-4423-9D84-0DF6C1D7E367}" presName="sibTrans" presStyleCnt="0"/>
      <dgm:spPr/>
    </dgm:pt>
    <dgm:pt modelId="{FFBADB21-0C1C-4011-A170-C0D381ACBD1B}" type="pres">
      <dgm:prSet presAssocID="{4735417C-9B31-4CBB-B8F5-2A6631DAD718}" presName="composite" presStyleCnt="0"/>
      <dgm:spPr/>
    </dgm:pt>
    <dgm:pt modelId="{EB127259-D31A-47DB-BF8E-E965451915E2}" type="pres">
      <dgm:prSet presAssocID="{4735417C-9B31-4CBB-B8F5-2A6631DAD718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54B2151D-0F01-4079-83AF-5D6F8ECC8D44}" type="pres">
      <dgm:prSet presAssocID="{4735417C-9B31-4CBB-B8F5-2A6631DAD718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FC0A8-3B2A-4E26-A059-784058A13847}" type="pres">
      <dgm:prSet presAssocID="{349FC06A-E657-4A81-BD79-230160515A56}" presName="sibTrans" presStyleCnt="0"/>
      <dgm:spPr/>
    </dgm:pt>
    <dgm:pt modelId="{40701A04-C3D5-4AF8-9439-1A6944A6B4E8}" type="pres">
      <dgm:prSet presAssocID="{B19FE479-5FF8-4B74-9F80-121207F07E67}" presName="composite" presStyleCnt="0"/>
      <dgm:spPr/>
    </dgm:pt>
    <dgm:pt modelId="{DA8D9130-9C62-47AF-9D72-018D5AC18AA7}" type="pres">
      <dgm:prSet presAssocID="{B19FE479-5FF8-4B74-9F80-121207F07E67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515E34B8-FCB9-413E-BDA6-2D4382917826}" type="pres">
      <dgm:prSet presAssocID="{B19FE479-5FF8-4B74-9F80-121207F07E67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F5F0C-7140-419C-B2BB-04B4BEEBC04F}" type="presOf" srcId="{E9E1FD4F-32BB-44B0-9414-AC0522B1C133}" destId="{78F9917A-6508-4359-834A-9F012440697A}" srcOrd="0" destOrd="0" presId="urn:microsoft.com/office/officeart/2008/layout/BendingPictureCaptionList"/>
    <dgm:cxn modelId="{8A9F8570-0512-40A0-A89E-72762FA618DB}" type="presOf" srcId="{70CA87A8-41BD-4522-8EED-519EEF7F4FBD}" destId="{C409CC44-2E6F-41FA-8B90-BA05C427B235}" srcOrd="0" destOrd="0" presId="urn:microsoft.com/office/officeart/2008/layout/BendingPictureCaptionList"/>
    <dgm:cxn modelId="{78378C9A-60D3-474A-AF7E-84147DE98857}" type="presOf" srcId="{4735417C-9B31-4CBB-B8F5-2A6631DAD718}" destId="{54B2151D-0F01-4079-83AF-5D6F8ECC8D44}" srcOrd="0" destOrd="0" presId="urn:microsoft.com/office/officeart/2008/layout/BendingPictureCaptionList"/>
    <dgm:cxn modelId="{8494CA34-188A-455C-9836-A7777557A772}" srcId="{E9E1FD4F-32BB-44B0-9414-AC0522B1C133}" destId="{B19FE479-5FF8-4B74-9F80-121207F07E67}" srcOrd="2" destOrd="0" parTransId="{8327DA23-777B-46C0-BBAA-4E3592258FBD}" sibTransId="{EE8C65E0-5DDE-4047-AB58-0ACC56041AAD}"/>
    <dgm:cxn modelId="{0DF0CCEB-63D0-4FCC-8A52-3D874934E8CD}" srcId="{E9E1FD4F-32BB-44B0-9414-AC0522B1C133}" destId="{70CA87A8-41BD-4522-8EED-519EEF7F4FBD}" srcOrd="0" destOrd="0" parTransId="{18FE7101-213C-47B6-A157-834135FE2D11}" sibTransId="{FDB75652-DAB7-4423-9D84-0DF6C1D7E367}"/>
    <dgm:cxn modelId="{A8CB5ADA-DDDE-4829-AB29-8DA8D7F05615}" type="presOf" srcId="{B19FE479-5FF8-4B74-9F80-121207F07E67}" destId="{515E34B8-FCB9-413E-BDA6-2D4382917826}" srcOrd="0" destOrd="0" presId="urn:microsoft.com/office/officeart/2008/layout/BendingPictureCaptionList"/>
    <dgm:cxn modelId="{289CFAAC-539B-4912-97E4-DFC2AC81E8EF}" srcId="{E9E1FD4F-32BB-44B0-9414-AC0522B1C133}" destId="{4735417C-9B31-4CBB-B8F5-2A6631DAD718}" srcOrd="1" destOrd="0" parTransId="{EC4156AD-41C8-4E17-B184-4BE6E5183102}" sibTransId="{349FC06A-E657-4A81-BD79-230160515A56}"/>
    <dgm:cxn modelId="{7997EF5C-1965-4074-B2D9-A4F73ECDE472}" type="presParOf" srcId="{78F9917A-6508-4359-834A-9F012440697A}" destId="{42BD7862-5DF1-49DF-9F57-CFB066F47C7B}" srcOrd="0" destOrd="0" presId="urn:microsoft.com/office/officeart/2008/layout/BendingPictureCaptionList"/>
    <dgm:cxn modelId="{DF1E2D34-DF04-478B-8FE0-9C8685054FA0}" type="presParOf" srcId="{42BD7862-5DF1-49DF-9F57-CFB066F47C7B}" destId="{10E301D0-2E30-4467-AC28-15577006112E}" srcOrd="0" destOrd="0" presId="urn:microsoft.com/office/officeart/2008/layout/BendingPictureCaptionList"/>
    <dgm:cxn modelId="{27D6BE3C-BAE0-4A63-9F19-D22B7D5A74EC}" type="presParOf" srcId="{42BD7862-5DF1-49DF-9F57-CFB066F47C7B}" destId="{C409CC44-2E6F-41FA-8B90-BA05C427B235}" srcOrd="1" destOrd="0" presId="urn:microsoft.com/office/officeart/2008/layout/BendingPictureCaptionList"/>
    <dgm:cxn modelId="{5EC8B2B3-D1B5-4760-B228-3C56565D22FB}" type="presParOf" srcId="{78F9917A-6508-4359-834A-9F012440697A}" destId="{83AF2CE1-155A-438A-9DF9-6C3260778164}" srcOrd="1" destOrd="0" presId="urn:microsoft.com/office/officeart/2008/layout/BendingPictureCaptionList"/>
    <dgm:cxn modelId="{3C85891E-1DCE-4169-846C-6E9D505BB3A0}" type="presParOf" srcId="{78F9917A-6508-4359-834A-9F012440697A}" destId="{FFBADB21-0C1C-4011-A170-C0D381ACBD1B}" srcOrd="2" destOrd="0" presId="urn:microsoft.com/office/officeart/2008/layout/BendingPictureCaptionList"/>
    <dgm:cxn modelId="{67A56461-6C18-4FCB-991D-3D02B1679E4A}" type="presParOf" srcId="{FFBADB21-0C1C-4011-A170-C0D381ACBD1B}" destId="{EB127259-D31A-47DB-BF8E-E965451915E2}" srcOrd="0" destOrd="0" presId="urn:microsoft.com/office/officeart/2008/layout/BendingPictureCaptionList"/>
    <dgm:cxn modelId="{47C3BA55-CB1F-4A50-8505-A38F890F5EAD}" type="presParOf" srcId="{FFBADB21-0C1C-4011-A170-C0D381ACBD1B}" destId="{54B2151D-0F01-4079-83AF-5D6F8ECC8D44}" srcOrd="1" destOrd="0" presId="urn:microsoft.com/office/officeart/2008/layout/BendingPictureCaptionList"/>
    <dgm:cxn modelId="{882C9B67-6EDD-4D7D-B955-7A767EF74D2A}" type="presParOf" srcId="{78F9917A-6508-4359-834A-9F012440697A}" destId="{452FC0A8-3B2A-4E26-A059-784058A13847}" srcOrd="3" destOrd="0" presId="urn:microsoft.com/office/officeart/2008/layout/BendingPictureCaptionList"/>
    <dgm:cxn modelId="{AE4309D1-BC49-4671-A7CD-2499A09405EC}" type="presParOf" srcId="{78F9917A-6508-4359-834A-9F012440697A}" destId="{40701A04-C3D5-4AF8-9439-1A6944A6B4E8}" srcOrd="4" destOrd="0" presId="urn:microsoft.com/office/officeart/2008/layout/BendingPictureCaptionList"/>
    <dgm:cxn modelId="{2344C0FB-1701-4683-9568-ABAF1A6B1E97}" type="presParOf" srcId="{40701A04-C3D5-4AF8-9439-1A6944A6B4E8}" destId="{DA8D9130-9C62-47AF-9D72-018D5AC18AA7}" srcOrd="0" destOrd="0" presId="urn:microsoft.com/office/officeart/2008/layout/BendingPictureCaptionList"/>
    <dgm:cxn modelId="{587C1085-CB8D-4593-BAFE-0590417B0AC0}" type="presParOf" srcId="{40701A04-C3D5-4AF8-9439-1A6944A6B4E8}" destId="{515E34B8-FCB9-413E-BDA6-2D438291782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8968D-EBD5-4EE9-8837-5D0E25F12420}" type="doc">
      <dgm:prSet loTypeId="urn:microsoft.com/office/officeart/2005/8/layout/hProcess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CE0AF-48FE-4665-8213-4BFE343032C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Подготовительный этап:</a:t>
          </a:r>
          <a:endParaRPr lang="ru-RU" dirty="0">
            <a:solidFill>
              <a:schemeClr val="tx1"/>
            </a:solidFill>
          </a:endParaRPr>
        </a:p>
      </dgm:t>
    </dgm:pt>
    <dgm:pt modelId="{EFD6F2EF-88C0-4C9B-94C2-9FD7FE6D42A9}" type="parTrans" cxnId="{6E935D3C-5A5D-4AC4-97DD-19152FE926BD}">
      <dgm:prSet/>
      <dgm:spPr/>
      <dgm:t>
        <a:bodyPr/>
        <a:lstStyle/>
        <a:p>
          <a:endParaRPr lang="ru-RU"/>
        </a:p>
      </dgm:t>
    </dgm:pt>
    <dgm:pt modelId="{B0943061-E5A4-487A-8A6B-D3EDBD049A6C}" type="sibTrans" cxnId="{6E935D3C-5A5D-4AC4-97DD-19152FE926BD}">
      <dgm:prSet/>
      <dgm:spPr/>
      <dgm:t>
        <a:bodyPr/>
        <a:lstStyle/>
        <a:p>
          <a:endParaRPr lang="ru-RU"/>
        </a:p>
      </dgm:t>
    </dgm:pt>
    <dgm:pt modelId="{6482A838-6A75-4CE8-AB17-D719F5F35A6F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Создание инициативной группы;</a:t>
          </a:r>
          <a:endParaRPr lang="ru-RU" dirty="0">
            <a:solidFill>
              <a:schemeClr val="tx1"/>
            </a:solidFill>
          </a:endParaRPr>
        </a:p>
      </dgm:t>
    </dgm:pt>
    <dgm:pt modelId="{3ECB96AE-F94F-42A3-BFE4-0CF06666141D}" type="parTrans" cxnId="{F334AF46-8002-4CAD-B0CC-491EB2CBCBB9}">
      <dgm:prSet/>
      <dgm:spPr/>
      <dgm:t>
        <a:bodyPr/>
        <a:lstStyle/>
        <a:p>
          <a:endParaRPr lang="ru-RU"/>
        </a:p>
      </dgm:t>
    </dgm:pt>
    <dgm:pt modelId="{1CF53887-C92A-46A0-BC15-545A9F8796A7}" type="sibTrans" cxnId="{F334AF46-8002-4CAD-B0CC-491EB2CBCBB9}">
      <dgm:prSet/>
      <dgm:spPr/>
      <dgm:t>
        <a:bodyPr/>
        <a:lstStyle/>
        <a:p>
          <a:endParaRPr lang="ru-RU"/>
        </a:p>
      </dgm:t>
    </dgm:pt>
    <dgm:pt modelId="{803451E5-5F67-4455-A18F-FE8F74F67ED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Составление сметы;</a:t>
          </a:r>
          <a:endParaRPr lang="ru-RU" dirty="0">
            <a:solidFill>
              <a:schemeClr val="tx1"/>
            </a:solidFill>
          </a:endParaRPr>
        </a:p>
      </dgm:t>
    </dgm:pt>
    <dgm:pt modelId="{9890036E-10E4-4B26-BDD7-7F2D4312821A}" type="parTrans" cxnId="{50DA0A3E-68AE-448B-BDAF-D90E5E129294}">
      <dgm:prSet/>
      <dgm:spPr/>
      <dgm:t>
        <a:bodyPr/>
        <a:lstStyle/>
        <a:p>
          <a:endParaRPr lang="ru-RU"/>
        </a:p>
      </dgm:t>
    </dgm:pt>
    <dgm:pt modelId="{516D923B-ADF6-4F87-AC3E-FA8CB9EB4C4F}" type="sibTrans" cxnId="{50DA0A3E-68AE-448B-BDAF-D90E5E129294}">
      <dgm:prSet/>
      <dgm:spPr/>
      <dgm:t>
        <a:bodyPr/>
        <a:lstStyle/>
        <a:p>
          <a:endParaRPr lang="ru-RU"/>
        </a:p>
      </dgm:t>
    </dgm:pt>
    <dgm:pt modelId="{610F5457-734B-4C57-974F-0C6EB391302A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Сбор подписей в поддержку реализации проекта;</a:t>
          </a:r>
          <a:endParaRPr lang="ru-RU" dirty="0">
            <a:solidFill>
              <a:schemeClr val="tx1"/>
            </a:solidFill>
          </a:endParaRPr>
        </a:p>
      </dgm:t>
    </dgm:pt>
    <dgm:pt modelId="{579EAFEC-3C5A-48F1-9D59-677E361D91DF}" type="parTrans" cxnId="{8557494B-F6EF-47E0-A620-C8CDA009CB03}">
      <dgm:prSet/>
      <dgm:spPr/>
      <dgm:t>
        <a:bodyPr/>
        <a:lstStyle/>
        <a:p>
          <a:endParaRPr lang="ru-RU"/>
        </a:p>
      </dgm:t>
    </dgm:pt>
    <dgm:pt modelId="{E5C8D698-E79B-49FC-A8EA-F5E1921FFC76}" type="sibTrans" cxnId="{8557494B-F6EF-47E0-A620-C8CDA009CB03}">
      <dgm:prSet/>
      <dgm:spPr/>
      <dgm:t>
        <a:bodyPr/>
        <a:lstStyle/>
        <a:p>
          <a:endParaRPr lang="ru-RU"/>
        </a:p>
      </dgm:t>
    </dgm:pt>
    <dgm:pt modelId="{2CA0E39E-2174-421F-8DA0-82A3C15F8C8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Работа по привлечению денежных средств населения, индивидуальных предпринимателей, акционерных обществ, физических лиц и др.</a:t>
          </a:r>
          <a:endParaRPr lang="ru-RU" dirty="0">
            <a:solidFill>
              <a:schemeClr val="tx1"/>
            </a:solidFill>
          </a:endParaRPr>
        </a:p>
      </dgm:t>
    </dgm:pt>
    <dgm:pt modelId="{B63A95A8-ED3C-4ED1-B1DB-087536E671A8}" type="parTrans" cxnId="{845A16EC-9967-4EC2-BEE3-A6CE04658BC1}">
      <dgm:prSet/>
      <dgm:spPr/>
      <dgm:t>
        <a:bodyPr/>
        <a:lstStyle/>
        <a:p>
          <a:endParaRPr lang="ru-RU"/>
        </a:p>
      </dgm:t>
    </dgm:pt>
    <dgm:pt modelId="{1DED9F84-89AB-4E34-BE51-331A5E3DAAB5}" type="sibTrans" cxnId="{845A16EC-9967-4EC2-BEE3-A6CE04658BC1}">
      <dgm:prSet/>
      <dgm:spPr/>
      <dgm:t>
        <a:bodyPr/>
        <a:lstStyle/>
        <a:p>
          <a:endParaRPr lang="ru-RU"/>
        </a:p>
      </dgm:t>
    </dgm:pt>
    <dgm:pt modelId="{533FD505-8469-49AF-AA6D-9669C6C3C000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Разработка проекта;</a:t>
          </a:r>
          <a:endParaRPr lang="ru-RU" dirty="0">
            <a:solidFill>
              <a:schemeClr val="tx1"/>
            </a:solidFill>
          </a:endParaRPr>
        </a:p>
      </dgm:t>
    </dgm:pt>
    <dgm:pt modelId="{35DCEC2F-F25A-4649-AE28-5CC6E721015C}" type="parTrans" cxnId="{B7569768-BFE9-4F9C-AE12-BCD7F32B08EB}">
      <dgm:prSet/>
      <dgm:spPr/>
      <dgm:t>
        <a:bodyPr/>
        <a:lstStyle/>
        <a:p>
          <a:endParaRPr lang="ru-RU"/>
        </a:p>
      </dgm:t>
    </dgm:pt>
    <dgm:pt modelId="{F6A72EAF-3BCF-4AB9-889D-E6DCBC7A1627}" type="sibTrans" cxnId="{B7569768-BFE9-4F9C-AE12-BCD7F32B08EB}">
      <dgm:prSet/>
      <dgm:spPr/>
      <dgm:t>
        <a:bodyPr/>
        <a:lstStyle/>
        <a:p>
          <a:endParaRPr lang="ru-RU"/>
        </a:p>
      </dgm:t>
    </dgm:pt>
    <dgm:pt modelId="{6A2E35F0-0C6E-4605-8098-3BFC8C7870F1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Общественное обсуждение,</a:t>
          </a:r>
          <a:endParaRPr lang="ru-RU" dirty="0">
            <a:solidFill>
              <a:schemeClr val="tx1"/>
            </a:solidFill>
          </a:endParaRPr>
        </a:p>
      </dgm:t>
    </dgm:pt>
    <dgm:pt modelId="{C748075F-1352-4A48-8314-23B5F8F7B8B1}" type="parTrans" cxnId="{9E5482EB-5C8C-454E-914B-36B8C0A05B65}">
      <dgm:prSet/>
      <dgm:spPr/>
      <dgm:t>
        <a:bodyPr/>
        <a:lstStyle/>
        <a:p>
          <a:endParaRPr lang="ru-RU"/>
        </a:p>
      </dgm:t>
    </dgm:pt>
    <dgm:pt modelId="{7E450811-1547-472A-9CF7-DB9456593DF9}" type="sibTrans" cxnId="{9E5482EB-5C8C-454E-914B-36B8C0A05B65}">
      <dgm:prSet/>
      <dgm:spPr/>
      <dgm:t>
        <a:bodyPr/>
        <a:lstStyle/>
        <a:p>
          <a:endParaRPr lang="ru-RU"/>
        </a:p>
      </dgm:t>
    </dgm:pt>
    <dgm:pt modelId="{17BF0351-9942-4DB5-9A4D-5C63C7CD650C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Утверждение необходимой документации проекта</a:t>
          </a:r>
          <a:endParaRPr lang="ru-RU" dirty="0">
            <a:solidFill>
              <a:schemeClr val="tx1"/>
            </a:solidFill>
          </a:endParaRPr>
        </a:p>
      </dgm:t>
    </dgm:pt>
    <dgm:pt modelId="{3460B1FE-C83A-4612-94D4-DD2A7CBD1EB1}" type="parTrans" cxnId="{08F701C1-93E6-4172-9210-B3DC9960A2EF}">
      <dgm:prSet/>
      <dgm:spPr/>
      <dgm:t>
        <a:bodyPr/>
        <a:lstStyle/>
        <a:p>
          <a:endParaRPr lang="ru-RU"/>
        </a:p>
      </dgm:t>
    </dgm:pt>
    <dgm:pt modelId="{43CC9A51-90D7-4136-912C-3DD2828BD4F6}" type="sibTrans" cxnId="{08F701C1-93E6-4172-9210-B3DC9960A2EF}">
      <dgm:prSet/>
      <dgm:spPr/>
      <dgm:t>
        <a:bodyPr/>
        <a:lstStyle/>
        <a:p>
          <a:endParaRPr lang="ru-RU"/>
        </a:p>
      </dgm:t>
    </dgm:pt>
    <dgm:pt modelId="{11A0161A-B003-4187-9788-2218589CE9A5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 декабрь 2020 г. - май 2021 г.</a:t>
          </a:r>
          <a:endParaRPr lang="ru-RU" dirty="0">
            <a:solidFill>
              <a:schemeClr val="tx1"/>
            </a:solidFill>
          </a:endParaRPr>
        </a:p>
      </dgm:t>
    </dgm:pt>
    <dgm:pt modelId="{CD580823-F30A-4313-A524-FB83F7B7AABB}" type="parTrans" cxnId="{FDC024B7-7545-4146-9A74-07162015576D}">
      <dgm:prSet/>
      <dgm:spPr/>
      <dgm:t>
        <a:bodyPr/>
        <a:lstStyle/>
        <a:p>
          <a:endParaRPr lang="ru-RU"/>
        </a:p>
      </dgm:t>
    </dgm:pt>
    <dgm:pt modelId="{75276871-572C-48BA-B517-DAB961D93647}" type="sibTrans" cxnId="{FDC024B7-7545-4146-9A74-07162015576D}">
      <dgm:prSet/>
      <dgm:spPr/>
      <dgm:t>
        <a:bodyPr/>
        <a:lstStyle/>
        <a:p>
          <a:endParaRPr lang="ru-RU"/>
        </a:p>
      </dgm:t>
    </dgm:pt>
    <dgm:pt modelId="{6C2B1959-4A99-4487-BA8F-7058DB232322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Основной этап:</a:t>
          </a:r>
          <a:endParaRPr lang="ru-RU" dirty="0">
            <a:solidFill>
              <a:schemeClr val="tx1"/>
            </a:solidFill>
          </a:endParaRPr>
        </a:p>
      </dgm:t>
    </dgm:pt>
    <dgm:pt modelId="{18FCCFA2-D161-486F-9A2A-03CCA2BBDDFE}" type="parTrans" cxnId="{E8E1DED3-775A-40B4-A84E-C323E262DB0D}">
      <dgm:prSet/>
      <dgm:spPr/>
      <dgm:t>
        <a:bodyPr/>
        <a:lstStyle/>
        <a:p>
          <a:endParaRPr lang="ru-RU"/>
        </a:p>
      </dgm:t>
    </dgm:pt>
    <dgm:pt modelId="{9C75F5F3-E410-4CB6-8D98-E21FABD9D3A5}" type="sibTrans" cxnId="{E8E1DED3-775A-40B4-A84E-C323E262DB0D}">
      <dgm:prSet/>
      <dgm:spPr/>
      <dgm:t>
        <a:bodyPr/>
        <a:lstStyle/>
        <a:p>
          <a:endParaRPr lang="ru-RU"/>
        </a:p>
      </dgm:t>
    </dgm:pt>
    <dgm:pt modelId="{300E5455-96B3-46DF-B948-B3C138C7EF3D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проведение необходимых конкурсных процедур, </a:t>
          </a:r>
          <a:endParaRPr lang="ru-RU" dirty="0">
            <a:solidFill>
              <a:schemeClr val="tx1"/>
            </a:solidFill>
          </a:endParaRPr>
        </a:p>
      </dgm:t>
    </dgm:pt>
    <dgm:pt modelId="{AA1E1CB5-AB02-4FD2-9FF9-730EA59D6785}" type="parTrans" cxnId="{22B4A913-E8C5-42BA-9D4F-C38DA8EACEE7}">
      <dgm:prSet/>
      <dgm:spPr/>
      <dgm:t>
        <a:bodyPr/>
        <a:lstStyle/>
        <a:p>
          <a:endParaRPr lang="ru-RU"/>
        </a:p>
      </dgm:t>
    </dgm:pt>
    <dgm:pt modelId="{F1345854-EA03-49BF-951F-B0292CD4548B}" type="sibTrans" cxnId="{22B4A913-E8C5-42BA-9D4F-C38DA8EACEE7}">
      <dgm:prSet/>
      <dgm:spPr/>
      <dgm:t>
        <a:bodyPr/>
        <a:lstStyle/>
        <a:p>
          <a:endParaRPr lang="ru-RU"/>
        </a:p>
      </dgm:t>
    </dgm:pt>
    <dgm:pt modelId="{5F1F3C66-00A8-400D-A131-E801A1F1D9C9}">
      <dgm:prSet/>
      <dgm:spPr/>
      <dgm:t>
        <a:bodyPr/>
        <a:lstStyle/>
        <a:p>
          <a:pPr algn="l" rtl="0"/>
          <a:r>
            <a:rPr lang="ru-RU" smtClean="0">
              <a:solidFill>
                <a:schemeClr val="tx1"/>
              </a:solidFill>
            </a:rPr>
            <a:t>выполнение и приёмка работ</a:t>
          </a:r>
          <a:endParaRPr lang="ru-RU" dirty="0">
            <a:solidFill>
              <a:schemeClr val="tx1"/>
            </a:solidFill>
          </a:endParaRPr>
        </a:p>
      </dgm:t>
    </dgm:pt>
    <dgm:pt modelId="{1D491997-58E7-4214-9CC6-3F0D1F0D20F6}" type="parTrans" cxnId="{C900BB07-9C78-4BAD-8830-FDFE15B1CAA9}">
      <dgm:prSet/>
      <dgm:spPr/>
      <dgm:t>
        <a:bodyPr/>
        <a:lstStyle/>
        <a:p>
          <a:endParaRPr lang="ru-RU"/>
        </a:p>
      </dgm:t>
    </dgm:pt>
    <dgm:pt modelId="{E47ED18A-AD62-4614-BAA1-BEE603FD2637}" type="sibTrans" cxnId="{C900BB07-9C78-4BAD-8830-FDFE15B1CAA9}">
      <dgm:prSet/>
      <dgm:spPr/>
      <dgm:t>
        <a:bodyPr/>
        <a:lstStyle/>
        <a:p>
          <a:endParaRPr lang="ru-RU"/>
        </a:p>
      </dgm:t>
    </dgm:pt>
    <dgm:pt modelId="{8841AB45-D658-49C2-9E67-3D2EB3A4465F}">
      <dgm:prSet/>
      <dgm:spPr/>
      <dgm:t>
        <a:bodyPr/>
        <a:lstStyle/>
        <a:p>
          <a:pPr algn="l" rtl="0"/>
          <a:r>
            <a:rPr lang="ru-RU" smtClean="0">
              <a:solidFill>
                <a:schemeClr val="tx1"/>
              </a:solidFill>
            </a:rPr>
            <a:t> июнь 2021 г. – август 2021 г.</a:t>
          </a:r>
          <a:endParaRPr lang="ru-RU" dirty="0">
            <a:solidFill>
              <a:schemeClr val="tx1"/>
            </a:solidFill>
          </a:endParaRPr>
        </a:p>
      </dgm:t>
    </dgm:pt>
    <dgm:pt modelId="{7D09239C-FBDF-409E-B25E-6E068A960627}" type="parTrans" cxnId="{88E8436D-ED09-4051-890E-0EA15240EB94}">
      <dgm:prSet/>
      <dgm:spPr/>
      <dgm:t>
        <a:bodyPr/>
        <a:lstStyle/>
        <a:p>
          <a:endParaRPr lang="ru-RU"/>
        </a:p>
      </dgm:t>
    </dgm:pt>
    <dgm:pt modelId="{47892514-3B73-4892-A4D4-225D1BDFD3E3}" type="sibTrans" cxnId="{88E8436D-ED09-4051-890E-0EA15240EB94}">
      <dgm:prSet/>
      <dgm:spPr/>
      <dgm:t>
        <a:bodyPr/>
        <a:lstStyle/>
        <a:p>
          <a:endParaRPr lang="ru-RU"/>
        </a:p>
      </dgm:t>
    </dgm:pt>
    <dgm:pt modelId="{1C090861-8BA8-4260-98CA-972CE6A8C4DD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Заключительный этап:</a:t>
          </a:r>
          <a:endParaRPr lang="ru-RU" dirty="0">
            <a:solidFill>
              <a:schemeClr val="tx1"/>
            </a:solidFill>
          </a:endParaRPr>
        </a:p>
      </dgm:t>
    </dgm:pt>
    <dgm:pt modelId="{9F207A43-8B87-4F25-9EB7-98C963BCBEF9}" type="parTrans" cxnId="{942D9865-3A6A-4318-B6B7-B234F85F8B27}">
      <dgm:prSet/>
      <dgm:spPr/>
      <dgm:t>
        <a:bodyPr/>
        <a:lstStyle/>
        <a:p>
          <a:endParaRPr lang="ru-RU"/>
        </a:p>
      </dgm:t>
    </dgm:pt>
    <dgm:pt modelId="{66B153E6-291F-4CCB-9196-04D3795A6A4D}" type="sibTrans" cxnId="{942D9865-3A6A-4318-B6B7-B234F85F8B27}">
      <dgm:prSet/>
      <dgm:spPr/>
      <dgm:t>
        <a:bodyPr/>
        <a:lstStyle/>
        <a:p>
          <a:endParaRPr lang="ru-RU"/>
        </a:p>
      </dgm:t>
    </dgm:pt>
    <dgm:pt modelId="{8E708050-2394-4E20-9171-3DBC4A62A8AC}">
      <dgm:prSet/>
      <dgm:spPr/>
      <dgm:t>
        <a:bodyPr/>
        <a:lstStyle/>
        <a:p>
          <a:pPr algn="ctr" rtl="0"/>
          <a:r>
            <a:rPr lang="ru-RU" smtClean="0">
              <a:solidFill>
                <a:schemeClr val="tx1"/>
              </a:solidFill>
            </a:rPr>
            <a:t>подготовка и предоставление необходимой отчётной документации</a:t>
          </a:r>
          <a:endParaRPr lang="ru-RU" dirty="0">
            <a:solidFill>
              <a:schemeClr val="tx1"/>
            </a:solidFill>
          </a:endParaRPr>
        </a:p>
      </dgm:t>
    </dgm:pt>
    <dgm:pt modelId="{5A101A09-C577-4892-81FA-64134C92A88C}" type="parTrans" cxnId="{42432A55-F8A7-4689-9FD6-A15F89F7C0AD}">
      <dgm:prSet/>
      <dgm:spPr/>
      <dgm:t>
        <a:bodyPr/>
        <a:lstStyle/>
        <a:p>
          <a:endParaRPr lang="ru-RU"/>
        </a:p>
      </dgm:t>
    </dgm:pt>
    <dgm:pt modelId="{A7375956-A239-4B28-ADDF-EB3AB1A2024D}" type="sibTrans" cxnId="{42432A55-F8A7-4689-9FD6-A15F89F7C0AD}">
      <dgm:prSet/>
      <dgm:spPr/>
      <dgm:t>
        <a:bodyPr/>
        <a:lstStyle/>
        <a:p>
          <a:endParaRPr lang="ru-RU"/>
        </a:p>
      </dgm:t>
    </dgm:pt>
    <dgm:pt modelId="{BD54B4B9-A007-412E-8827-03FAA309B081}">
      <dgm:prSet/>
      <dgm:spPr/>
      <dgm:t>
        <a:bodyPr/>
        <a:lstStyle/>
        <a:p>
          <a:pPr algn="l" rtl="0"/>
          <a:r>
            <a:rPr lang="ru-RU" smtClean="0">
              <a:solidFill>
                <a:schemeClr val="tx1"/>
              </a:solidFill>
            </a:rPr>
            <a:t>август 2021 г. – ноябрь 2021 г.</a:t>
          </a:r>
          <a:endParaRPr lang="ru-RU" dirty="0">
            <a:solidFill>
              <a:schemeClr val="tx1"/>
            </a:solidFill>
          </a:endParaRPr>
        </a:p>
      </dgm:t>
    </dgm:pt>
    <dgm:pt modelId="{603A7431-1413-432F-B1D9-8F661D03ED1D}" type="parTrans" cxnId="{4C5663DD-856B-4182-8F92-66546EEDBB7E}">
      <dgm:prSet/>
      <dgm:spPr/>
      <dgm:t>
        <a:bodyPr/>
        <a:lstStyle/>
        <a:p>
          <a:endParaRPr lang="ru-RU"/>
        </a:p>
      </dgm:t>
    </dgm:pt>
    <dgm:pt modelId="{E3ACF729-4E6F-4F80-98A3-9DC3CFE6F1CB}" type="sibTrans" cxnId="{4C5663DD-856B-4182-8F92-66546EEDBB7E}">
      <dgm:prSet/>
      <dgm:spPr/>
      <dgm:t>
        <a:bodyPr/>
        <a:lstStyle/>
        <a:p>
          <a:endParaRPr lang="ru-RU"/>
        </a:p>
      </dgm:t>
    </dgm:pt>
    <dgm:pt modelId="{F5A9BA0B-3E84-44F7-87BA-1C2D528FBF77}">
      <dgm:prSet/>
      <dgm:spPr/>
      <dgm:t>
        <a:bodyPr/>
        <a:lstStyle/>
        <a:p>
          <a:pPr rtl="0"/>
          <a:endParaRPr lang="ru-RU" dirty="0">
            <a:solidFill>
              <a:schemeClr val="tx1"/>
            </a:solidFill>
          </a:endParaRPr>
        </a:p>
      </dgm:t>
    </dgm:pt>
    <dgm:pt modelId="{8B436482-DB7C-4C6A-A568-0EC4F79CB2BF}" type="parTrans" cxnId="{65E69401-C8CE-4247-A8C3-FE881BAD0B27}">
      <dgm:prSet/>
      <dgm:spPr/>
      <dgm:t>
        <a:bodyPr/>
        <a:lstStyle/>
        <a:p>
          <a:endParaRPr lang="ru-RU"/>
        </a:p>
      </dgm:t>
    </dgm:pt>
    <dgm:pt modelId="{E2E1536E-A5EA-4EFE-B8FB-E069DC5C5D9F}" type="sibTrans" cxnId="{65E69401-C8CE-4247-A8C3-FE881BAD0B27}">
      <dgm:prSet/>
      <dgm:spPr/>
      <dgm:t>
        <a:bodyPr/>
        <a:lstStyle/>
        <a:p>
          <a:endParaRPr lang="ru-RU"/>
        </a:p>
      </dgm:t>
    </dgm:pt>
    <dgm:pt modelId="{97BD149F-3DDC-4B0E-821E-A25ADCC9F4B5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8952FB4B-A2C9-4E5A-8077-45F0A107D673}" type="parTrans" cxnId="{3A445A8C-724F-441D-A93A-C404AFBA2838}">
      <dgm:prSet/>
      <dgm:spPr/>
      <dgm:t>
        <a:bodyPr/>
        <a:lstStyle/>
        <a:p>
          <a:endParaRPr lang="ru-RU"/>
        </a:p>
      </dgm:t>
    </dgm:pt>
    <dgm:pt modelId="{EBFCECD6-3AE3-4A4F-9855-E526CB27EE30}" type="sibTrans" cxnId="{3A445A8C-724F-441D-A93A-C404AFBA2838}">
      <dgm:prSet/>
      <dgm:spPr/>
      <dgm:t>
        <a:bodyPr/>
        <a:lstStyle/>
        <a:p>
          <a:endParaRPr lang="ru-RU"/>
        </a:p>
      </dgm:t>
    </dgm:pt>
    <dgm:pt modelId="{E6922630-E291-478A-8B79-F43FE67E377F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B2FB1B6F-9978-46B9-9358-14232DC7BE62}" type="parTrans" cxnId="{C8C7085B-534D-41B1-B225-575BFCDD0672}">
      <dgm:prSet/>
      <dgm:spPr/>
      <dgm:t>
        <a:bodyPr/>
        <a:lstStyle/>
        <a:p>
          <a:endParaRPr lang="ru-RU"/>
        </a:p>
      </dgm:t>
    </dgm:pt>
    <dgm:pt modelId="{7637E7E2-331D-4E5E-8CF7-D5999C6710E3}" type="sibTrans" cxnId="{C8C7085B-534D-41B1-B225-575BFCDD0672}">
      <dgm:prSet/>
      <dgm:spPr/>
      <dgm:t>
        <a:bodyPr/>
        <a:lstStyle/>
        <a:p>
          <a:endParaRPr lang="ru-RU"/>
        </a:p>
      </dgm:t>
    </dgm:pt>
    <dgm:pt modelId="{77F5912F-27E4-4BCF-9B09-2E4D87C1B659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24540C46-F9A9-4100-BE6B-121B717594DA}" type="parTrans" cxnId="{7879C96B-CB9A-4A34-BD93-BC40B3C59336}">
      <dgm:prSet/>
      <dgm:spPr/>
      <dgm:t>
        <a:bodyPr/>
        <a:lstStyle/>
        <a:p>
          <a:endParaRPr lang="ru-RU"/>
        </a:p>
      </dgm:t>
    </dgm:pt>
    <dgm:pt modelId="{83626B75-E3BF-4989-BC75-BF3281BBC5AD}" type="sibTrans" cxnId="{7879C96B-CB9A-4A34-BD93-BC40B3C59336}">
      <dgm:prSet/>
      <dgm:spPr/>
      <dgm:t>
        <a:bodyPr/>
        <a:lstStyle/>
        <a:p>
          <a:endParaRPr lang="ru-RU"/>
        </a:p>
      </dgm:t>
    </dgm:pt>
    <dgm:pt modelId="{35AFBDE7-B897-4996-A493-978092766C99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BADE6D72-2161-4C6A-AE6E-987E4CFD97E4}" type="parTrans" cxnId="{0E805511-AFE7-4616-8067-945B303B56B4}">
      <dgm:prSet/>
      <dgm:spPr/>
      <dgm:t>
        <a:bodyPr/>
        <a:lstStyle/>
        <a:p>
          <a:endParaRPr lang="ru-RU"/>
        </a:p>
      </dgm:t>
    </dgm:pt>
    <dgm:pt modelId="{FAA9A9C5-FB4C-42E5-9C25-8C7C784D3AC3}" type="sibTrans" cxnId="{0E805511-AFE7-4616-8067-945B303B56B4}">
      <dgm:prSet/>
      <dgm:spPr/>
      <dgm:t>
        <a:bodyPr/>
        <a:lstStyle/>
        <a:p>
          <a:endParaRPr lang="ru-RU"/>
        </a:p>
      </dgm:t>
    </dgm:pt>
    <dgm:pt modelId="{FA7C793E-0531-4C7D-A138-35D95A8B814B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1F1AF031-37BE-4584-AC5F-9356E2272096}" type="parTrans" cxnId="{FFB88C3C-EED7-4833-B7C6-DFFB07E21348}">
      <dgm:prSet/>
      <dgm:spPr/>
      <dgm:t>
        <a:bodyPr/>
        <a:lstStyle/>
        <a:p>
          <a:endParaRPr lang="ru-RU"/>
        </a:p>
      </dgm:t>
    </dgm:pt>
    <dgm:pt modelId="{8F91B06C-E129-4925-BBBC-DC3AA44AD80E}" type="sibTrans" cxnId="{FFB88C3C-EED7-4833-B7C6-DFFB07E21348}">
      <dgm:prSet/>
      <dgm:spPr/>
      <dgm:t>
        <a:bodyPr/>
        <a:lstStyle/>
        <a:p>
          <a:endParaRPr lang="ru-RU"/>
        </a:p>
      </dgm:t>
    </dgm:pt>
    <dgm:pt modelId="{8ED375C3-7D38-442D-A17D-C80FF6F843DD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B10435D3-1B6A-45A1-9FBD-E8AEEE1E391F}" type="parTrans" cxnId="{DA371821-C443-40F9-BF84-BB6FAA2820C6}">
      <dgm:prSet/>
      <dgm:spPr/>
      <dgm:t>
        <a:bodyPr/>
        <a:lstStyle/>
        <a:p>
          <a:endParaRPr lang="ru-RU"/>
        </a:p>
      </dgm:t>
    </dgm:pt>
    <dgm:pt modelId="{E625A846-3CEA-4666-A572-1D3981EFEC6F}" type="sibTrans" cxnId="{DA371821-C443-40F9-BF84-BB6FAA2820C6}">
      <dgm:prSet/>
      <dgm:spPr/>
      <dgm:t>
        <a:bodyPr/>
        <a:lstStyle/>
        <a:p>
          <a:endParaRPr lang="ru-RU"/>
        </a:p>
      </dgm:t>
    </dgm:pt>
    <dgm:pt modelId="{D3D5E9EE-6038-4FBA-BDF0-D2870B7E796F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F6145A8B-E86E-4240-B670-DD7E6BBDF9DF}" type="parTrans" cxnId="{33A5A2E9-76CA-4FF2-83EE-D25CF74A4749}">
      <dgm:prSet/>
      <dgm:spPr/>
      <dgm:t>
        <a:bodyPr/>
        <a:lstStyle/>
        <a:p>
          <a:endParaRPr lang="ru-RU"/>
        </a:p>
      </dgm:t>
    </dgm:pt>
    <dgm:pt modelId="{9B8C52A4-5819-4B6D-8959-CCB70D7C05DA}" type="sibTrans" cxnId="{33A5A2E9-76CA-4FF2-83EE-D25CF74A4749}">
      <dgm:prSet/>
      <dgm:spPr/>
      <dgm:t>
        <a:bodyPr/>
        <a:lstStyle/>
        <a:p>
          <a:endParaRPr lang="ru-RU"/>
        </a:p>
      </dgm:t>
    </dgm:pt>
    <dgm:pt modelId="{A099A97D-CCEE-43F4-BC3C-9EC0C57A43BA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689C57AA-0FB6-4191-A5E6-7720BAFE32CD}" type="parTrans" cxnId="{DE36A1EF-7E71-4984-AD09-B16D95727947}">
      <dgm:prSet/>
      <dgm:spPr/>
      <dgm:t>
        <a:bodyPr/>
        <a:lstStyle/>
        <a:p>
          <a:endParaRPr lang="ru-RU"/>
        </a:p>
      </dgm:t>
    </dgm:pt>
    <dgm:pt modelId="{D5CF284C-916E-45B3-AAFB-C89A36356E1E}" type="sibTrans" cxnId="{DE36A1EF-7E71-4984-AD09-B16D95727947}">
      <dgm:prSet/>
      <dgm:spPr/>
      <dgm:t>
        <a:bodyPr/>
        <a:lstStyle/>
        <a:p>
          <a:endParaRPr lang="ru-RU"/>
        </a:p>
      </dgm:t>
    </dgm:pt>
    <dgm:pt modelId="{8C0CEFBC-791D-4259-8660-B3657A39BC74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B663F384-178C-48C9-948A-9F15035CC64A}" type="parTrans" cxnId="{8840AB8C-355A-4BD8-AC69-0244275B0333}">
      <dgm:prSet/>
      <dgm:spPr/>
      <dgm:t>
        <a:bodyPr/>
        <a:lstStyle/>
        <a:p>
          <a:endParaRPr lang="ru-RU"/>
        </a:p>
      </dgm:t>
    </dgm:pt>
    <dgm:pt modelId="{0DA08661-AE1A-446A-AA13-974AA7BA991B}" type="sibTrans" cxnId="{8840AB8C-355A-4BD8-AC69-0244275B0333}">
      <dgm:prSet/>
      <dgm:spPr/>
      <dgm:t>
        <a:bodyPr/>
        <a:lstStyle/>
        <a:p>
          <a:endParaRPr lang="ru-RU"/>
        </a:p>
      </dgm:t>
    </dgm:pt>
    <dgm:pt modelId="{19FACEE3-D5AF-46C5-8711-A97480084E90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6823DDBB-415E-4D09-BE09-A2345A3C09C7}" type="parTrans" cxnId="{9CB3303A-F337-416D-91E2-77946E79249F}">
      <dgm:prSet/>
      <dgm:spPr/>
      <dgm:t>
        <a:bodyPr/>
        <a:lstStyle/>
        <a:p>
          <a:endParaRPr lang="ru-RU"/>
        </a:p>
      </dgm:t>
    </dgm:pt>
    <dgm:pt modelId="{1696E6F9-EC72-4D7C-86EA-2277465C0681}" type="sibTrans" cxnId="{9CB3303A-F337-416D-91E2-77946E79249F}">
      <dgm:prSet/>
      <dgm:spPr/>
      <dgm:t>
        <a:bodyPr/>
        <a:lstStyle/>
        <a:p>
          <a:endParaRPr lang="ru-RU"/>
        </a:p>
      </dgm:t>
    </dgm:pt>
    <dgm:pt modelId="{B0DABCF0-05AC-4778-84E6-BBF98F325D0A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C20DAF82-140B-4180-8B20-CEC2D61C8EAF}" type="parTrans" cxnId="{B738C28B-F011-4541-90E7-0BE39D8AC9F5}">
      <dgm:prSet/>
      <dgm:spPr/>
      <dgm:t>
        <a:bodyPr/>
        <a:lstStyle/>
        <a:p>
          <a:endParaRPr lang="ru-RU"/>
        </a:p>
      </dgm:t>
    </dgm:pt>
    <dgm:pt modelId="{2EF9CCAA-E4A5-40D9-99A6-601A7F4D71E5}" type="sibTrans" cxnId="{B738C28B-F011-4541-90E7-0BE39D8AC9F5}">
      <dgm:prSet/>
      <dgm:spPr/>
      <dgm:t>
        <a:bodyPr/>
        <a:lstStyle/>
        <a:p>
          <a:endParaRPr lang="ru-RU"/>
        </a:p>
      </dgm:t>
    </dgm:pt>
    <dgm:pt modelId="{9DD00231-0EBB-462B-ACD9-A56905A59186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5E370CE7-8D2C-4870-A13E-2A9EF1F21503}" type="parTrans" cxnId="{94237135-56C3-48BB-BE84-EEC7C2D647BA}">
      <dgm:prSet/>
      <dgm:spPr/>
      <dgm:t>
        <a:bodyPr/>
        <a:lstStyle/>
        <a:p>
          <a:endParaRPr lang="ru-RU"/>
        </a:p>
      </dgm:t>
    </dgm:pt>
    <dgm:pt modelId="{04F52787-5906-446E-BB18-B00D6FB91761}" type="sibTrans" cxnId="{94237135-56C3-48BB-BE84-EEC7C2D647BA}">
      <dgm:prSet/>
      <dgm:spPr/>
      <dgm:t>
        <a:bodyPr/>
        <a:lstStyle/>
        <a:p>
          <a:endParaRPr lang="ru-RU"/>
        </a:p>
      </dgm:t>
    </dgm:pt>
    <dgm:pt modelId="{35CAE37D-99FD-4B11-83E6-2FEEA955BE87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013BC0E9-15DE-47FC-9557-D9C1A0CA7208}" type="parTrans" cxnId="{3147F80C-BA30-4610-8571-1653B2EA5D4F}">
      <dgm:prSet/>
      <dgm:spPr/>
      <dgm:t>
        <a:bodyPr/>
        <a:lstStyle/>
        <a:p>
          <a:endParaRPr lang="ru-RU"/>
        </a:p>
      </dgm:t>
    </dgm:pt>
    <dgm:pt modelId="{B4D325CA-8647-4E08-9980-16603D1DB50F}" type="sibTrans" cxnId="{3147F80C-BA30-4610-8571-1653B2EA5D4F}">
      <dgm:prSet/>
      <dgm:spPr/>
      <dgm:t>
        <a:bodyPr/>
        <a:lstStyle/>
        <a:p>
          <a:endParaRPr lang="ru-RU"/>
        </a:p>
      </dgm:t>
    </dgm:pt>
    <dgm:pt modelId="{A88CC35C-A40A-4492-9AC5-F347261E18DF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4CF9E8F4-DF46-4E90-ABE6-69083F5FD297}" type="parTrans" cxnId="{36728C9B-0476-4C7C-87C5-10D43EF3FDE5}">
      <dgm:prSet/>
      <dgm:spPr/>
      <dgm:t>
        <a:bodyPr/>
        <a:lstStyle/>
        <a:p>
          <a:endParaRPr lang="ru-RU"/>
        </a:p>
      </dgm:t>
    </dgm:pt>
    <dgm:pt modelId="{26CA5A5D-A4E8-498B-88BD-79D3430C9F57}" type="sibTrans" cxnId="{36728C9B-0476-4C7C-87C5-10D43EF3FDE5}">
      <dgm:prSet/>
      <dgm:spPr/>
      <dgm:t>
        <a:bodyPr/>
        <a:lstStyle/>
        <a:p>
          <a:endParaRPr lang="ru-RU"/>
        </a:p>
      </dgm:t>
    </dgm:pt>
    <dgm:pt modelId="{85883A02-F194-4490-9D90-83077C4AA90A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C21B80C0-F00C-4A42-8955-6943D4E8E772}" type="parTrans" cxnId="{A307AE71-CE8F-476F-A738-AC3956BA47D7}">
      <dgm:prSet/>
      <dgm:spPr/>
      <dgm:t>
        <a:bodyPr/>
        <a:lstStyle/>
        <a:p>
          <a:endParaRPr lang="ru-RU"/>
        </a:p>
      </dgm:t>
    </dgm:pt>
    <dgm:pt modelId="{335F5ADC-8377-476F-89E1-938C5A9A5CD3}" type="sibTrans" cxnId="{A307AE71-CE8F-476F-A738-AC3956BA47D7}">
      <dgm:prSet/>
      <dgm:spPr/>
      <dgm:t>
        <a:bodyPr/>
        <a:lstStyle/>
        <a:p>
          <a:endParaRPr lang="ru-RU"/>
        </a:p>
      </dgm:t>
    </dgm:pt>
    <dgm:pt modelId="{0E99DAAF-A7F5-4F42-AC88-ACD341FB3E0A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E16E67A8-AC94-4862-AD50-C94BB03F4607}" type="parTrans" cxnId="{D1261D54-BC37-4AE7-9414-43865A720F41}">
      <dgm:prSet/>
      <dgm:spPr/>
      <dgm:t>
        <a:bodyPr/>
        <a:lstStyle/>
        <a:p>
          <a:endParaRPr lang="ru-RU"/>
        </a:p>
      </dgm:t>
    </dgm:pt>
    <dgm:pt modelId="{91D7C0A5-F454-42E3-BA1C-C542FF8BEE16}" type="sibTrans" cxnId="{D1261D54-BC37-4AE7-9414-43865A720F41}">
      <dgm:prSet/>
      <dgm:spPr/>
      <dgm:t>
        <a:bodyPr/>
        <a:lstStyle/>
        <a:p>
          <a:endParaRPr lang="ru-RU"/>
        </a:p>
      </dgm:t>
    </dgm:pt>
    <dgm:pt modelId="{F16C4883-30CD-4848-A4EA-DB6CE3155565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F6682838-F586-456D-B302-B2A54FEFA1B3}" type="parTrans" cxnId="{8F0267C0-EBE5-4F12-8E36-8F292AB1AEDE}">
      <dgm:prSet/>
      <dgm:spPr/>
      <dgm:t>
        <a:bodyPr/>
        <a:lstStyle/>
        <a:p>
          <a:endParaRPr lang="ru-RU"/>
        </a:p>
      </dgm:t>
    </dgm:pt>
    <dgm:pt modelId="{AD5358D0-BB14-49BB-B769-C165C4EACF08}" type="sibTrans" cxnId="{8F0267C0-EBE5-4F12-8E36-8F292AB1AEDE}">
      <dgm:prSet/>
      <dgm:spPr/>
      <dgm:t>
        <a:bodyPr/>
        <a:lstStyle/>
        <a:p>
          <a:endParaRPr lang="ru-RU"/>
        </a:p>
      </dgm:t>
    </dgm:pt>
    <dgm:pt modelId="{E7050156-E2A3-4A81-BD15-18BCA14C1FB2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4546560C-9CAA-4569-9BD7-E0BE4C7D449E}" type="parTrans" cxnId="{7A4F081D-88DE-44A8-8779-5B3606843087}">
      <dgm:prSet/>
      <dgm:spPr/>
      <dgm:t>
        <a:bodyPr/>
        <a:lstStyle/>
        <a:p>
          <a:endParaRPr lang="ru-RU"/>
        </a:p>
      </dgm:t>
    </dgm:pt>
    <dgm:pt modelId="{B52AB6BA-B533-48D9-8F82-C017254911DD}" type="sibTrans" cxnId="{7A4F081D-88DE-44A8-8779-5B3606843087}">
      <dgm:prSet/>
      <dgm:spPr/>
      <dgm:t>
        <a:bodyPr/>
        <a:lstStyle/>
        <a:p>
          <a:endParaRPr lang="ru-RU"/>
        </a:p>
      </dgm:t>
    </dgm:pt>
    <dgm:pt modelId="{FCE88FB8-C50F-48F2-9B03-6A1F61C7BEC4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41E69637-3D12-486F-B8B8-C28321F23939}" type="parTrans" cxnId="{0C500B63-61C6-413E-BDB1-08FD7000FFAB}">
      <dgm:prSet/>
      <dgm:spPr/>
      <dgm:t>
        <a:bodyPr/>
        <a:lstStyle/>
        <a:p>
          <a:endParaRPr lang="ru-RU"/>
        </a:p>
      </dgm:t>
    </dgm:pt>
    <dgm:pt modelId="{44561B98-8647-49EF-BFC2-907648A3B88B}" type="sibTrans" cxnId="{0C500B63-61C6-413E-BDB1-08FD7000FFAB}">
      <dgm:prSet/>
      <dgm:spPr/>
      <dgm:t>
        <a:bodyPr/>
        <a:lstStyle/>
        <a:p>
          <a:endParaRPr lang="ru-RU"/>
        </a:p>
      </dgm:t>
    </dgm:pt>
    <dgm:pt modelId="{93F2E46A-754D-41A9-A76E-FCD9E162443D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FB34723D-90AF-4B09-85B4-924547B21E05}" type="parTrans" cxnId="{8537CB71-2A8E-4715-963C-1CEBD15CA402}">
      <dgm:prSet/>
      <dgm:spPr/>
      <dgm:t>
        <a:bodyPr/>
        <a:lstStyle/>
        <a:p>
          <a:endParaRPr lang="ru-RU"/>
        </a:p>
      </dgm:t>
    </dgm:pt>
    <dgm:pt modelId="{D5DC56E7-197C-4DA2-8664-258CB607F627}" type="sibTrans" cxnId="{8537CB71-2A8E-4715-963C-1CEBD15CA402}">
      <dgm:prSet/>
      <dgm:spPr/>
      <dgm:t>
        <a:bodyPr/>
        <a:lstStyle/>
        <a:p>
          <a:endParaRPr lang="ru-RU"/>
        </a:p>
      </dgm:t>
    </dgm:pt>
    <dgm:pt modelId="{DC6FA522-69E1-4A3D-B7D3-303BF90F6647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BF97F689-A42E-472A-BDFF-ED732DC9792E}" type="parTrans" cxnId="{E3903765-FA08-42C1-8522-64373371322E}">
      <dgm:prSet/>
      <dgm:spPr/>
      <dgm:t>
        <a:bodyPr/>
        <a:lstStyle/>
        <a:p>
          <a:endParaRPr lang="ru-RU"/>
        </a:p>
      </dgm:t>
    </dgm:pt>
    <dgm:pt modelId="{1D644CB3-CB89-491B-B09F-1883F614A513}" type="sibTrans" cxnId="{E3903765-FA08-42C1-8522-64373371322E}">
      <dgm:prSet/>
      <dgm:spPr/>
      <dgm:t>
        <a:bodyPr/>
        <a:lstStyle/>
        <a:p>
          <a:endParaRPr lang="ru-RU"/>
        </a:p>
      </dgm:t>
    </dgm:pt>
    <dgm:pt modelId="{2F8FB3D9-CB4A-418B-9C8E-66709CED8A0A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BFA3A1BB-2A26-4B09-A5E0-CABBA3324D67}" type="parTrans" cxnId="{51697942-0F75-428E-AF55-A7C917AF85B9}">
      <dgm:prSet/>
      <dgm:spPr/>
      <dgm:t>
        <a:bodyPr/>
        <a:lstStyle/>
        <a:p>
          <a:endParaRPr lang="ru-RU"/>
        </a:p>
      </dgm:t>
    </dgm:pt>
    <dgm:pt modelId="{CA9F1359-AF2E-4071-96B6-9B3C8410899A}" type="sibTrans" cxnId="{51697942-0F75-428E-AF55-A7C917AF85B9}">
      <dgm:prSet/>
      <dgm:spPr/>
      <dgm:t>
        <a:bodyPr/>
        <a:lstStyle/>
        <a:p>
          <a:endParaRPr lang="ru-RU"/>
        </a:p>
      </dgm:t>
    </dgm:pt>
    <dgm:pt modelId="{46B98FE1-D75B-476A-99B6-AAA158DBB6A8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6B53F620-C155-4049-A5F2-3AE280DEB909}" type="parTrans" cxnId="{EF756D6F-8D16-480F-A7AE-5F7CF1A87FC9}">
      <dgm:prSet/>
      <dgm:spPr/>
      <dgm:t>
        <a:bodyPr/>
        <a:lstStyle/>
        <a:p>
          <a:endParaRPr lang="ru-RU"/>
        </a:p>
      </dgm:t>
    </dgm:pt>
    <dgm:pt modelId="{31EDF790-1622-41FF-AEB1-9EE67AA7E4E8}" type="sibTrans" cxnId="{EF756D6F-8D16-480F-A7AE-5F7CF1A87FC9}">
      <dgm:prSet/>
      <dgm:spPr/>
      <dgm:t>
        <a:bodyPr/>
        <a:lstStyle/>
        <a:p>
          <a:endParaRPr lang="ru-RU"/>
        </a:p>
      </dgm:t>
    </dgm:pt>
    <dgm:pt modelId="{73F0D297-1F99-495A-8468-F76844DFB979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34951CA1-C87D-44C3-8B58-6277BF055918}" type="parTrans" cxnId="{9F153791-635E-4CD6-A748-308322BC17D2}">
      <dgm:prSet/>
      <dgm:spPr/>
      <dgm:t>
        <a:bodyPr/>
        <a:lstStyle/>
        <a:p>
          <a:endParaRPr lang="ru-RU"/>
        </a:p>
      </dgm:t>
    </dgm:pt>
    <dgm:pt modelId="{1E6E840F-55B9-4881-99BF-AFC529B37120}" type="sibTrans" cxnId="{9F153791-635E-4CD6-A748-308322BC17D2}">
      <dgm:prSet/>
      <dgm:spPr/>
      <dgm:t>
        <a:bodyPr/>
        <a:lstStyle/>
        <a:p>
          <a:endParaRPr lang="ru-RU"/>
        </a:p>
      </dgm:t>
    </dgm:pt>
    <dgm:pt modelId="{57EE7816-3AFE-42B3-B16C-9F8D32940A5D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939B6D4D-3C69-43AA-A2B5-334D81CC0143}" type="parTrans" cxnId="{4DC5F475-44C7-40E0-BE50-178D2FD4086D}">
      <dgm:prSet/>
      <dgm:spPr/>
      <dgm:t>
        <a:bodyPr/>
        <a:lstStyle/>
        <a:p>
          <a:endParaRPr lang="ru-RU"/>
        </a:p>
      </dgm:t>
    </dgm:pt>
    <dgm:pt modelId="{E80BD858-D2C2-46F7-B187-68A6D580B460}" type="sibTrans" cxnId="{4DC5F475-44C7-40E0-BE50-178D2FD4086D}">
      <dgm:prSet/>
      <dgm:spPr/>
      <dgm:t>
        <a:bodyPr/>
        <a:lstStyle/>
        <a:p>
          <a:endParaRPr lang="ru-RU"/>
        </a:p>
      </dgm:t>
    </dgm:pt>
    <dgm:pt modelId="{E693DDB5-7F39-41EA-ABED-7716C655A5C6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9774E6F9-458A-40F9-8738-3FA5DC214823}" type="parTrans" cxnId="{675C9D94-8BAD-43E2-B05F-B3BAEFECD08D}">
      <dgm:prSet/>
      <dgm:spPr/>
      <dgm:t>
        <a:bodyPr/>
        <a:lstStyle/>
        <a:p>
          <a:endParaRPr lang="ru-RU"/>
        </a:p>
      </dgm:t>
    </dgm:pt>
    <dgm:pt modelId="{26189D6B-24A9-451C-9C1A-90885C043494}" type="sibTrans" cxnId="{675C9D94-8BAD-43E2-B05F-B3BAEFECD08D}">
      <dgm:prSet/>
      <dgm:spPr/>
      <dgm:t>
        <a:bodyPr/>
        <a:lstStyle/>
        <a:p>
          <a:endParaRPr lang="ru-RU"/>
        </a:p>
      </dgm:t>
    </dgm:pt>
    <dgm:pt modelId="{355D1311-EF98-4914-A260-9A1908AACBA5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D21A45D8-1578-43F8-BD41-66E53EFA7917}" type="parTrans" cxnId="{DBE488C8-4002-4674-B6B7-A29AD0FDB87A}">
      <dgm:prSet/>
      <dgm:spPr/>
      <dgm:t>
        <a:bodyPr/>
        <a:lstStyle/>
        <a:p>
          <a:endParaRPr lang="ru-RU"/>
        </a:p>
      </dgm:t>
    </dgm:pt>
    <dgm:pt modelId="{C6E61B98-B718-42D8-B748-6BBA49EAE848}" type="sibTrans" cxnId="{DBE488C8-4002-4674-B6B7-A29AD0FDB87A}">
      <dgm:prSet/>
      <dgm:spPr/>
      <dgm:t>
        <a:bodyPr/>
        <a:lstStyle/>
        <a:p>
          <a:endParaRPr lang="ru-RU"/>
        </a:p>
      </dgm:t>
    </dgm:pt>
    <dgm:pt modelId="{7DCD468E-4258-4578-942E-4180EF065EAE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DAB9A994-F86B-4E89-9BDE-1AF8F762CE2A}" type="parTrans" cxnId="{EB7C92BB-E1E1-4887-9AC2-5DDE3DC01B4C}">
      <dgm:prSet/>
      <dgm:spPr/>
      <dgm:t>
        <a:bodyPr/>
        <a:lstStyle/>
        <a:p>
          <a:endParaRPr lang="ru-RU"/>
        </a:p>
      </dgm:t>
    </dgm:pt>
    <dgm:pt modelId="{FABB5B2E-0DC7-4623-86FF-8B72BFF00614}" type="sibTrans" cxnId="{EB7C92BB-E1E1-4887-9AC2-5DDE3DC01B4C}">
      <dgm:prSet/>
      <dgm:spPr/>
      <dgm:t>
        <a:bodyPr/>
        <a:lstStyle/>
        <a:p>
          <a:endParaRPr lang="ru-RU"/>
        </a:p>
      </dgm:t>
    </dgm:pt>
    <dgm:pt modelId="{45EDFEA9-3922-49F1-BFC9-DD0ABCBAC0C6}">
      <dgm:prSet/>
      <dgm:spPr/>
      <dgm:t>
        <a:bodyPr/>
        <a:lstStyle/>
        <a:p>
          <a:pPr rtl="0"/>
          <a:endParaRPr lang="ru-RU" dirty="0">
            <a:solidFill>
              <a:schemeClr val="tx1"/>
            </a:solidFill>
          </a:endParaRPr>
        </a:p>
      </dgm:t>
    </dgm:pt>
    <dgm:pt modelId="{63F8026F-FEA9-474E-80AA-26F5EE34A5FE}" type="parTrans" cxnId="{E9ADE41E-EDCA-41C0-B953-42B3D6FCEB77}">
      <dgm:prSet/>
      <dgm:spPr/>
      <dgm:t>
        <a:bodyPr/>
        <a:lstStyle/>
        <a:p>
          <a:endParaRPr lang="ru-RU"/>
        </a:p>
      </dgm:t>
    </dgm:pt>
    <dgm:pt modelId="{E766F4BD-17B0-4888-9967-1F5B8CC0B7C9}" type="sibTrans" cxnId="{E9ADE41E-EDCA-41C0-B953-42B3D6FCEB77}">
      <dgm:prSet/>
      <dgm:spPr/>
      <dgm:t>
        <a:bodyPr/>
        <a:lstStyle/>
        <a:p>
          <a:endParaRPr lang="ru-RU"/>
        </a:p>
      </dgm:t>
    </dgm:pt>
    <dgm:pt modelId="{E7CFDDA0-C216-4D75-859C-3BFE12373060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2D9B49CD-AA79-4F02-BA0D-7D2035DC1FBF}" type="parTrans" cxnId="{56B727F9-6BF7-4B0C-9EC9-FB5CAFF431C9}">
      <dgm:prSet/>
      <dgm:spPr/>
      <dgm:t>
        <a:bodyPr/>
        <a:lstStyle/>
        <a:p>
          <a:endParaRPr lang="ru-RU"/>
        </a:p>
      </dgm:t>
    </dgm:pt>
    <dgm:pt modelId="{C5E0B261-1D09-4437-9501-9F08B2A55F25}" type="sibTrans" cxnId="{56B727F9-6BF7-4B0C-9EC9-FB5CAFF431C9}">
      <dgm:prSet/>
      <dgm:spPr/>
      <dgm:t>
        <a:bodyPr/>
        <a:lstStyle/>
        <a:p>
          <a:endParaRPr lang="ru-RU"/>
        </a:p>
      </dgm:t>
    </dgm:pt>
    <dgm:pt modelId="{C483C503-90F2-4D79-BF81-8ED949510FB9}">
      <dgm:prSet/>
      <dgm:spPr/>
      <dgm:t>
        <a:bodyPr/>
        <a:lstStyle/>
        <a:p>
          <a:pPr algn="l" rtl="0"/>
          <a:endParaRPr lang="ru-RU" dirty="0">
            <a:solidFill>
              <a:schemeClr val="tx1"/>
            </a:solidFill>
          </a:endParaRPr>
        </a:p>
      </dgm:t>
    </dgm:pt>
    <dgm:pt modelId="{01BDEFAF-F247-4E91-AACC-5FA2173E29BA}" type="parTrans" cxnId="{099FFF71-4C13-4EDE-9AB9-2CC64E5EBB1E}">
      <dgm:prSet/>
      <dgm:spPr/>
      <dgm:t>
        <a:bodyPr/>
        <a:lstStyle/>
        <a:p>
          <a:endParaRPr lang="ru-RU"/>
        </a:p>
      </dgm:t>
    </dgm:pt>
    <dgm:pt modelId="{963B26D4-E579-4285-B4C3-386C7D5A163B}" type="sibTrans" cxnId="{099FFF71-4C13-4EDE-9AB9-2CC64E5EBB1E}">
      <dgm:prSet/>
      <dgm:spPr/>
      <dgm:t>
        <a:bodyPr/>
        <a:lstStyle/>
        <a:p>
          <a:endParaRPr lang="ru-RU"/>
        </a:p>
      </dgm:t>
    </dgm:pt>
    <dgm:pt modelId="{AB02C735-4BDE-4DB4-B956-7BD2B335621D}" type="pres">
      <dgm:prSet presAssocID="{8D28968D-EBD5-4EE9-8837-5D0E25F12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C03FE-9B89-475C-97C5-7F7B647AB4C5}" type="pres">
      <dgm:prSet presAssocID="{B3BCE0AF-48FE-4665-8213-4BFE343032C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6CE74-FE41-489C-A425-7B63FF693181}" type="pres">
      <dgm:prSet presAssocID="{B3BCE0AF-48FE-4665-8213-4BFE343032C1}" presName="bgRect" presStyleLbl="node1" presStyleIdx="0" presStyleCnt="3" custLinFactNeighborX="2031" custLinFactNeighborY="-17731"/>
      <dgm:spPr/>
      <dgm:t>
        <a:bodyPr/>
        <a:lstStyle/>
        <a:p>
          <a:endParaRPr lang="ru-RU"/>
        </a:p>
      </dgm:t>
    </dgm:pt>
    <dgm:pt modelId="{B667484F-8ED9-4D68-9B5B-79CAE8387AD4}" type="pres">
      <dgm:prSet presAssocID="{B3BCE0AF-48FE-4665-8213-4BFE343032C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FD845-291C-41DA-939F-03D23272DC9A}" type="pres">
      <dgm:prSet presAssocID="{B3BCE0AF-48FE-4665-8213-4BFE343032C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69539-A88C-4B0B-857C-B3C7607DCBAB}" type="pres">
      <dgm:prSet presAssocID="{B0943061-E5A4-487A-8A6B-D3EDBD049A6C}" presName="hSp" presStyleCnt="0"/>
      <dgm:spPr/>
      <dgm:t>
        <a:bodyPr/>
        <a:lstStyle/>
        <a:p>
          <a:endParaRPr lang="ru-RU"/>
        </a:p>
      </dgm:t>
    </dgm:pt>
    <dgm:pt modelId="{2708C3D5-236F-4DE9-8652-4E7A75866D84}" type="pres">
      <dgm:prSet presAssocID="{B0943061-E5A4-487A-8A6B-D3EDBD049A6C}" presName="vProcSp" presStyleCnt="0"/>
      <dgm:spPr/>
      <dgm:t>
        <a:bodyPr/>
        <a:lstStyle/>
        <a:p>
          <a:endParaRPr lang="ru-RU"/>
        </a:p>
      </dgm:t>
    </dgm:pt>
    <dgm:pt modelId="{82700604-4CE9-4C2F-9F7A-CB649F9A17DB}" type="pres">
      <dgm:prSet presAssocID="{B0943061-E5A4-487A-8A6B-D3EDBD049A6C}" presName="vSp1" presStyleCnt="0"/>
      <dgm:spPr/>
      <dgm:t>
        <a:bodyPr/>
        <a:lstStyle/>
        <a:p>
          <a:endParaRPr lang="ru-RU"/>
        </a:p>
      </dgm:t>
    </dgm:pt>
    <dgm:pt modelId="{4059DB90-C52B-47AB-9C34-108CEF48BC7E}" type="pres">
      <dgm:prSet presAssocID="{B0943061-E5A4-487A-8A6B-D3EDBD049A6C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66AFAE45-397E-4A62-978C-320E1125DB55}" type="pres">
      <dgm:prSet presAssocID="{B0943061-E5A4-487A-8A6B-D3EDBD049A6C}" presName="vSp2" presStyleCnt="0"/>
      <dgm:spPr/>
      <dgm:t>
        <a:bodyPr/>
        <a:lstStyle/>
        <a:p>
          <a:endParaRPr lang="ru-RU"/>
        </a:p>
      </dgm:t>
    </dgm:pt>
    <dgm:pt modelId="{14D41F33-4048-4861-81B3-7D84F306DC55}" type="pres">
      <dgm:prSet presAssocID="{B0943061-E5A4-487A-8A6B-D3EDBD049A6C}" presName="sibTrans" presStyleCnt="0"/>
      <dgm:spPr/>
      <dgm:t>
        <a:bodyPr/>
        <a:lstStyle/>
        <a:p>
          <a:endParaRPr lang="ru-RU"/>
        </a:p>
      </dgm:t>
    </dgm:pt>
    <dgm:pt modelId="{675D63DB-DAD8-4665-A26D-21B8B5B69F4A}" type="pres">
      <dgm:prSet presAssocID="{6C2B1959-4A99-4487-BA8F-7058DB23232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5B3B3-5FD3-4CED-82FC-09AC65AA789C}" type="pres">
      <dgm:prSet presAssocID="{6C2B1959-4A99-4487-BA8F-7058DB232322}" presName="bgRect" presStyleLbl="node1" presStyleIdx="1" presStyleCnt="3" custLinFactNeighborX="656" custLinFactNeighborY="3092"/>
      <dgm:spPr/>
      <dgm:t>
        <a:bodyPr/>
        <a:lstStyle/>
        <a:p>
          <a:endParaRPr lang="ru-RU"/>
        </a:p>
      </dgm:t>
    </dgm:pt>
    <dgm:pt modelId="{8CD1F94F-C1A9-4204-9DA9-0DACB4436ADD}" type="pres">
      <dgm:prSet presAssocID="{6C2B1959-4A99-4487-BA8F-7058DB23232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D95F6-11DA-47DE-916D-D5AA68487CD6}" type="pres">
      <dgm:prSet presAssocID="{6C2B1959-4A99-4487-BA8F-7058DB23232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AEC44-E92B-4F45-8953-D61ADDC10011}" type="pres">
      <dgm:prSet presAssocID="{9C75F5F3-E410-4CB6-8D98-E21FABD9D3A5}" presName="hSp" presStyleCnt="0"/>
      <dgm:spPr/>
      <dgm:t>
        <a:bodyPr/>
        <a:lstStyle/>
        <a:p>
          <a:endParaRPr lang="ru-RU"/>
        </a:p>
      </dgm:t>
    </dgm:pt>
    <dgm:pt modelId="{D6D54167-F362-480B-8F69-E2401D70FEA5}" type="pres">
      <dgm:prSet presAssocID="{9C75F5F3-E410-4CB6-8D98-E21FABD9D3A5}" presName="vProcSp" presStyleCnt="0"/>
      <dgm:spPr/>
      <dgm:t>
        <a:bodyPr/>
        <a:lstStyle/>
        <a:p>
          <a:endParaRPr lang="ru-RU"/>
        </a:p>
      </dgm:t>
    </dgm:pt>
    <dgm:pt modelId="{45B1AAA0-5F7A-4583-A44A-BB8ECCAD4A2A}" type="pres">
      <dgm:prSet presAssocID="{9C75F5F3-E410-4CB6-8D98-E21FABD9D3A5}" presName="vSp1" presStyleCnt="0"/>
      <dgm:spPr/>
      <dgm:t>
        <a:bodyPr/>
        <a:lstStyle/>
        <a:p>
          <a:endParaRPr lang="ru-RU"/>
        </a:p>
      </dgm:t>
    </dgm:pt>
    <dgm:pt modelId="{65C729BA-27BE-4724-8886-6B646F25E8D1}" type="pres">
      <dgm:prSet presAssocID="{9C75F5F3-E410-4CB6-8D98-E21FABD9D3A5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D6E69F54-244D-4AE4-ABE6-18C44496DB2C}" type="pres">
      <dgm:prSet presAssocID="{9C75F5F3-E410-4CB6-8D98-E21FABD9D3A5}" presName="vSp2" presStyleCnt="0"/>
      <dgm:spPr/>
      <dgm:t>
        <a:bodyPr/>
        <a:lstStyle/>
        <a:p>
          <a:endParaRPr lang="ru-RU"/>
        </a:p>
      </dgm:t>
    </dgm:pt>
    <dgm:pt modelId="{75C514D7-DB39-4FFE-BE0E-C31CD83688FA}" type="pres">
      <dgm:prSet presAssocID="{9C75F5F3-E410-4CB6-8D98-E21FABD9D3A5}" presName="sibTrans" presStyleCnt="0"/>
      <dgm:spPr/>
      <dgm:t>
        <a:bodyPr/>
        <a:lstStyle/>
        <a:p>
          <a:endParaRPr lang="ru-RU"/>
        </a:p>
      </dgm:t>
    </dgm:pt>
    <dgm:pt modelId="{FCC935A2-BB2C-4B15-AF81-F70E1FF8F78A}" type="pres">
      <dgm:prSet presAssocID="{1C090861-8BA8-4260-98CA-972CE6A8C4D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4ED83-AB47-413D-A767-3DC77B528F80}" type="pres">
      <dgm:prSet presAssocID="{1C090861-8BA8-4260-98CA-972CE6A8C4DD}" presName="bgRect" presStyleLbl="node1" presStyleIdx="2" presStyleCnt="3" custLinFactNeighborX="4827" custLinFactNeighborY="16776"/>
      <dgm:spPr/>
      <dgm:t>
        <a:bodyPr/>
        <a:lstStyle/>
        <a:p>
          <a:endParaRPr lang="ru-RU"/>
        </a:p>
      </dgm:t>
    </dgm:pt>
    <dgm:pt modelId="{1E28D344-A62F-4804-99A7-6B05F34E51F4}" type="pres">
      <dgm:prSet presAssocID="{1C090861-8BA8-4260-98CA-972CE6A8C4D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169B-9D69-4D8C-9807-C0DD13953983}" type="pres">
      <dgm:prSet presAssocID="{1C090861-8BA8-4260-98CA-972CE6A8C4D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64F91-0131-4B47-A2F8-CC2961D847A5}" type="presOf" srcId="{B3BCE0AF-48FE-4665-8213-4BFE343032C1}" destId="{2A46CE74-FE41-489C-A425-7B63FF693181}" srcOrd="0" destOrd="0" presId="urn:microsoft.com/office/officeart/2005/8/layout/hProcess7"/>
    <dgm:cxn modelId="{419EBE3D-5494-4C64-9475-7AF34AA569B2}" type="presOf" srcId="{35AFBDE7-B897-4996-A493-978092766C99}" destId="{814D95F6-11DA-47DE-916D-D5AA68487CD6}" srcOrd="0" destOrd="4" presId="urn:microsoft.com/office/officeart/2005/8/layout/hProcess7"/>
    <dgm:cxn modelId="{C76FDDA9-3FF0-4230-8E29-925882A8834D}" type="presOf" srcId="{6482A838-6A75-4CE8-AB17-D719F5F35A6F}" destId="{D76FD845-291C-41DA-939F-03D23272DC9A}" srcOrd="0" destOrd="0" presId="urn:microsoft.com/office/officeart/2005/8/layout/hProcess7"/>
    <dgm:cxn modelId="{836D8168-6AB5-4501-ACD8-CF1C23F6151A}" type="presOf" srcId="{17BF0351-9942-4DB5-9A4D-5C63C7CD650C}" destId="{D76FD845-291C-41DA-939F-03D23272DC9A}" srcOrd="0" destOrd="6" presId="urn:microsoft.com/office/officeart/2005/8/layout/hProcess7"/>
    <dgm:cxn modelId="{19817F23-988E-4D63-B875-5CC001EAB0FC}" type="presOf" srcId="{8C0CEFBC-791D-4259-8660-B3657A39BC74}" destId="{814D95F6-11DA-47DE-916D-D5AA68487CD6}" srcOrd="0" destOrd="9" presId="urn:microsoft.com/office/officeart/2005/8/layout/hProcess7"/>
    <dgm:cxn modelId="{60317A9E-BAEB-41E0-8EEE-FE41F367E317}" type="presOf" srcId="{E693DDB5-7F39-41EA-ABED-7716C655A5C6}" destId="{ACB1169B-9D69-4D8C-9807-C0DD13953983}" srcOrd="0" destOrd="15" presId="urn:microsoft.com/office/officeart/2005/8/layout/hProcess7"/>
    <dgm:cxn modelId="{81B2F7E7-F233-4509-8EE5-349C21B2AC93}" type="presOf" srcId="{11A0161A-B003-4187-9788-2218589CE9A5}" destId="{D76FD845-291C-41DA-939F-03D23272DC9A}" srcOrd="0" destOrd="9" presId="urn:microsoft.com/office/officeart/2005/8/layout/hProcess7"/>
    <dgm:cxn modelId="{0C500B63-61C6-413E-BDB1-08FD7000FFAB}" srcId="{8E708050-2394-4E20-9171-3DBC4A62A8AC}" destId="{FCE88FB8-C50F-48F2-9B03-6A1F61C7BEC4}" srcOrd="7" destOrd="0" parTransId="{41E69637-3D12-486F-B8B8-C28321F23939}" sibTransId="{44561B98-8647-49EF-BFC2-907648A3B88B}"/>
    <dgm:cxn modelId="{D18315A0-41AB-4BCF-A17F-81A8C602260F}" type="presOf" srcId="{8E708050-2394-4E20-9171-3DBC4A62A8AC}" destId="{ACB1169B-9D69-4D8C-9807-C0DD13953983}" srcOrd="0" destOrd="0" presId="urn:microsoft.com/office/officeart/2005/8/layout/hProcess7"/>
    <dgm:cxn modelId="{B738C28B-F011-4541-90E7-0BE39D8AC9F5}" srcId="{6C2B1959-4A99-4487-BA8F-7058DB232322}" destId="{B0DABCF0-05AC-4778-84E6-BBF98F325D0A}" srcOrd="11" destOrd="0" parTransId="{C20DAF82-140B-4180-8B20-CEC2D61C8EAF}" sibTransId="{2EF9CCAA-E4A5-40D9-99A6-601A7F4D71E5}"/>
    <dgm:cxn modelId="{3A445A8C-724F-441D-A93A-C404AFBA2838}" srcId="{6C2B1959-4A99-4487-BA8F-7058DB232322}" destId="{97BD149F-3DDC-4B0E-821E-A25ADCC9F4B5}" srcOrd="12" destOrd="0" parTransId="{8952FB4B-A2C9-4E5A-8077-45F0A107D673}" sibTransId="{EBFCECD6-3AE3-4A4F-9855-E526CB27EE30}"/>
    <dgm:cxn modelId="{E9ADE41E-EDCA-41C0-B953-42B3D6FCEB77}" srcId="{B3BCE0AF-48FE-4665-8213-4BFE343032C1}" destId="{45EDFEA9-3922-49F1-BFC9-DD0ABCBAC0C6}" srcOrd="7" destOrd="0" parTransId="{63F8026F-FEA9-474E-80AA-26F5EE34A5FE}" sibTransId="{E766F4BD-17B0-4888-9967-1F5B8CC0B7C9}"/>
    <dgm:cxn modelId="{9CB3303A-F337-416D-91E2-77946E79249F}" srcId="{6C2B1959-4A99-4487-BA8F-7058DB232322}" destId="{19FACEE3-D5AF-46C5-8711-A97480084E90}" srcOrd="10" destOrd="0" parTransId="{6823DDBB-415E-4D09-BE09-A2345A3C09C7}" sibTransId="{1696E6F9-EC72-4D7C-86EA-2277465C0681}"/>
    <dgm:cxn modelId="{E4A077AB-201F-463C-8339-052526E4B566}" type="presOf" srcId="{E6922630-E291-478A-8B79-F43FE67E377F}" destId="{814D95F6-11DA-47DE-916D-D5AA68487CD6}" srcOrd="0" destOrd="2" presId="urn:microsoft.com/office/officeart/2005/8/layout/hProcess7"/>
    <dgm:cxn modelId="{4DC5F475-44C7-40E0-BE50-178D2FD4086D}" srcId="{8E708050-2394-4E20-9171-3DBC4A62A8AC}" destId="{57EE7816-3AFE-42B3-B16C-9F8D32940A5D}" srcOrd="13" destOrd="0" parTransId="{939B6D4D-3C69-43AA-A2B5-334D81CC0143}" sibTransId="{E80BD858-D2C2-46F7-B187-68A6D580B460}"/>
    <dgm:cxn modelId="{4C5663DD-856B-4182-8F92-66546EEDBB7E}" srcId="{8E708050-2394-4E20-9171-3DBC4A62A8AC}" destId="{BD54B4B9-A007-412E-8827-03FAA309B081}" srcOrd="19" destOrd="0" parTransId="{603A7431-1413-432F-B1D9-8F661D03ED1D}" sibTransId="{E3ACF729-4E6F-4F80-98A3-9DC3CFE6F1CB}"/>
    <dgm:cxn modelId="{65CAEBF1-E395-4CE4-8BA8-61291185D426}" type="presOf" srcId="{45EDFEA9-3922-49F1-BFC9-DD0ABCBAC0C6}" destId="{D76FD845-291C-41DA-939F-03D23272DC9A}" srcOrd="0" destOrd="7" presId="urn:microsoft.com/office/officeart/2005/8/layout/hProcess7"/>
    <dgm:cxn modelId="{2239EB6A-B2F0-4ED3-8D86-A579770AD8F7}" type="presOf" srcId="{93F2E46A-754D-41A9-A76E-FCD9E162443D}" destId="{ACB1169B-9D69-4D8C-9807-C0DD13953983}" srcOrd="0" destOrd="9" presId="urn:microsoft.com/office/officeart/2005/8/layout/hProcess7"/>
    <dgm:cxn modelId="{54ED100B-5166-45D7-9B01-EC3749552DFC}" type="presOf" srcId="{FA7C793E-0531-4C7D-A138-35D95A8B814B}" destId="{814D95F6-11DA-47DE-916D-D5AA68487CD6}" srcOrd="0" destOrd="5" presId="urn:microsoft.com/office/officeart/2005/8/layout/hProcess7"/>
    <dgm:cxn modelId="{94237135-56C3-48BB-BE84-EEC7C2D647BA}" srcId="{8E708050-2394-4E20-9171-3DBC4A62A8AC}" destId="{9DD00231-0EBB-462B-ACD9-A56905A59186}" srcOrd="0" destOrd="0" parTransId="{5E370CE7-8D2C-4870-A13E-2A9EF1F21503}" sibTransId="{04F52787-5906-446E-BB18-B00D6FB91761}"/>
    <dgm:cxn modelId="{EB7C92BB-E1E1-4887-9AC2-5DDE3DC01B4C}" srcId="{8E708050-2394-4E20-9171-3DBC4A62A8AC}" destId="{7DCD468E-4258-4578-942E-4180EF065EAE}" srcOrd="18" destOrd="0" parTransId="{DAB9A994-F86B-4E89-9BDE-1AF8F762CE2A}" sibTransId="{FABB5B2E-0DC7-4623-86FF-8B72BFF00614}"/>
    <dgm:cxn modelId="{C1B8D94A-5466-431F-AC29-C81383724FD5}" type="presOf" srcId="{1C090861-8BA8-4260-98CA-972CE6A8C4DD}" destId="{1E28D344-A62F-4804-99A7-6B05F34E51F4}" srcOrd="1" destOrd="0" presId="urn:microsoft.com/office/officeart/2005/8/layout/hProcess7"/>
    <dgm:cxn modelId="{2348E9F2-A1C8-4093-8BF4-5414354AE6C4}" type="presOf" srcId="{5F1F3C66-00A8-400D-A131-E801A1F1D9C9}" destId="{814D95F6-11DA-47DE-916D-D5AA68487CD6}" srcOrd="0" destOrd="1" presId="urn:microsoft.com/office/officeart/2005/8/layout/hProcess7"/>
    <dgm:cxn modelId="{8A408DDA-79FE-4366-8DF8-C1B1A7264D77}" type="presOf" srcId="{85883A02-F194-4490-9D90-83077C4AA90A}" destId="{ACB1169B-9D69-4D8C-9807-C0DD13953983}" srcOrd="0" destOrd="4" presId="urn:microsoft.com/office/officeart/2005/8/layout/hProcess7"/>
    <dgm:cxn modelId="{A128CEEE-05F3-4266-83D0-39BE08ED0984}" type="presOf" srcId="{A88CC35C-A40A-4492-9AC5-F347261E18DF}" destId="{ACB1169B-9D69-4D8C-9807-C0DD13953983}" srcOrd="0" destOrd="3" presId="urn:microsoft.com/office/officeart/2005/8/layout/hProcess7"/>
    <dgm:cxn modelId="{8B7CF206-FB19-4A32-9C31-DA344552A13D}" type="presOf" srcId="{8841AB45-D658-49C2-9E67-3D2EB3A4465F}" destId="{814D95F6-11DA-47DE-916D-D5AA68487CD6}" srcOrd="0" destOrd="13" presId="urn:microsoft.com/office/officeart/2005/8/layout/hProcess7"/>
    <dgm:cxn modelId="{33A5A2E9-76CA-4FF2-83EE-D25CF74A4749}" srcId="{6C2B1959-4A99-4487-BA8F-7058DB232322}" destId="{D3D5E9EE-6038-4FBA-BDF0-D2870B7E796F}" srcOrd="7" destOrd="0" parTransId="{F6145A8B-E86E-4240-B670-DD7E6BBDF9DF}" sibTransId="{9B8C52A4-5819-4B6D-8959-CCB70D7C05DA}"/>
    <dgm:cxn modelId="{22B4A913-E8C5-42BA-9D4F-C38DA8EACEE7}" srcId="{6C2B1959-4A99-4487-BA8F-7058DB232322}" destId="{300E5455-96B3-46DF-B948-B3C138C7EF3D}" srcOrd="0" destOrd="0" parTransId="{AA1E1CB5-AB02-4FD2-9FF9-730EA59D6785}" sibTransId="{F1345854-EA03-49BF-951F-B0292CD4548B}"/>
    <dgm:cxn modelId="{B7569768-BFE9-4F9C-AE12-BCD7F32B08EB}" srcId="{B3BCE0AF-48FE-4665-8213-4BFE343032C1}" destId="{533FD505-8469-49AF-AA6D-9669C6C3C000}" srcOrd="4" destOrd="0" parTransId="{35DCEC2F-F25A-4649-AE28-5CC6E721015C}" sibTransId="{F6A72EAF-3BCF-4AB9-889D-E6DCBC7A1627}"/>
    <dgm:cxn modelId="{EEA673B5-4FC6-4618-9629-2A09DEB3E899}" type="presOf" srcId="{C483C503-90F2-4D79-BF81-8ED949510FB9}" destId="{ACB1169B-9D69-4D8C-9807-C0DD13953983}" srcOrd="0" destOrd="18" presId="urn:microsoft.com/office/officeart/2005/8/layout/hProcess7"/>
    <dgm:cxn modelId="{08F701C1-93E6-4172-9210-B3DC9960A2EF}" srcId="{B3BCE0AF-48FE-4665-8213-4BFE343032C1}" destId="{17BF0351-9942-4DB5-9A4D-5C63C7CD650C}" srcOrd="6" destOrd="0" parTransId="{3460B1FE-C83A-4612-94D4-DD2A7CBD1EB1}" sibTransId="{43CC9A51-90D7-4136-912C-3DD2828BD4F6}"/>
    <dgm:cxn modelId="{8557494B-F6EF-47E0-A620-C8CDA009CB03}" srcId="{B3BCE0AF-48FE-4665-8213-4BFE343032C1}" destId="{610F5457-734B-4C57-974F-0C6EB391302A}" srcOrd="2" destOrd="0" parTransId="{579EAFEC-3C5A-48F1-9D59-677E361D91DF}" sibTransId="{E5C8D698-E79B-49FC-A8EA-F5E1921FFC76}"/>
    <dgm:cxn modelId="{0E805511-AFE7-4616-8067-945B303B56B4}" srcId="{6C2B1959-4A99-4487-BA8F-7058DB232322}" destId="{35AFBDE7-B897-4996-A493-978092766C99}" srcOrd="4" destOrd="0" parTransId="{BADE6D72-2161-4C6A-AE6E-987E4CFD97E4}" sibTransId="{FAA9A9C5-FB4C-42E5-9C25-8C7C784D3AC3}"/>
    <dgm:cxn modelId="{E8E1DED3-775A-40B4-A84E-C323E262DB0D}" srcId="{8D28968D-EBD5-4EE9-8837-5D0E25F12420}" destId="{6C2B1959-4A99-4487-BA8F-7058DB232322}" srcOrd="1" destOrd="0" parTransId="{18FCCFA2-D161-486F-9A2A-03CCA2BBDDFE}" sibTransId="{9C75F5F3-E410-4CB6-8D98-E21FABD9D3A5}"/>
    <dgm:cxn modelId="{B69FD0EA-5E05-431B-8143-51C2F83A3449}" type="presOf" srcId="{19FACEE3-D5AF-46C5-8711-A97480084E90}" destId="{814D95F6-11DA-47DE-916D-D5AA68487CD6}" srcOrd="0" destOrd="10" presId="urn:microsoft.com/office/officeart/2005/8/layout/hProcess7"/>
    <dgm:cxn modelId="{F050FA70-DACC-47C0-814A-2F8355803249}" type="presOf" srcId="{D3D5E9EE-6038-4FBA-BDF0-D2870B7E796F}" destId="{814D95F6-11DA-47DE-916D-D5AA68487CD6}" srcOrd="0" destOrd="7" presId="urn:microsoft.com/office/officeart/2005/8/layout/hProcess7"/>
    <dgm:cxn modelId="{11DA2226-D019-4083-B83E-FDE81E3BE6E5}" type="presOf" srcId="{533FD505-8469-49AF-AA6D-9669C6C3C000}" destId="{D76FD845-291C-41DA-939F-03D23272DC9A}" srcOrd="0" destOrd="4" presId="urn:microsoft.com/office/officeart/2005/8/layout/hProcess7"/>
    <dgm:cxn modelId="{65E69401-C8CE-4247-A8C3-FE881BAD0B27}" srcId="{B3BCE0AF-48FE-4665-8213-4BFE343032C1}" destId="{F5A9BA0B-3E84-44F7-87BA-1C2D528FBF77}" srcOrd="8" destOrd="0" parTransId="{8B436482-DB7C-4C6A-A568-0EC4F79CB2BF}" sibTransId="{E2E1536E-A5EA-4EFE-B8FB-E069DC5C5D9F}"/>
    <dgm:cxn modelId="{7631C600-2811-43B2-81C1-62C5CECD4810}" type="presOf" srcId="{6A2E35F0-0C6E-4605-8098-3BFC8C7870F1}" destId="{D76FD845-291C-41DA-939F-03D23272DC9A}" srcOrd="0" destOrd="5" presId="urn:microsoft.com/office/officeart/2005/8/layout/hProcess7"/>
    <dgm:cxn modelId="{42432A55-F8A7-4689-9FD6-A15F89F7C0AD}" srcId="{1C090861-8BA8-4260-98CA-972CE6A8C4DD}" destId="{8E708050-2394-4E20-9171-3DBC4A62A8AC}" srcOrd="0" destOrd="0" parTransId="{5A101A09-C577-4892-81FA-64134C92A88C}" sibTransId="{A7375956-A239-4B28-ADDF-EB3AB1A2024D}"/>
    <dgm:cxn modelId="{EF756D6F-8D16-480F-A7AE-5F7CF1A87FC9}" srcId="{8E708050-2394-4E20-9171-3DBC4A62A8AC}" destId="{46B98FE1-D75B-476A-99B6-AAA158DBB6A8}" srcOrd="11" destOrd="0" parTransId="{6B53F620-C155-4049-A5F2-3AE280DEB909}" sibTransId="{31EDF790-1622-41FF-AEB1-9EE67AA7E4E8}"/>
    <dgm:cxn modelId="{7A4F081D-88DE-44A8-8779-5B3606843087}" srcId="{8E708050-2394-4E20-9171-3DBC4A62A8AC}" destId="{E7050156-E2A3-4A81-BD15-18BCA14C1FB2}" srcOrd="6" destOrd="0" parTransId="{4546560C-9CAA-4569-9BD7-E0BE4C7D449E}" sibTransId="{B52AB6BA-B533-48D9-8F82-C017254911DD}"/>
    <dgm:cxn modelId="{DBE488C8-4002-4674-B6B7-A29AD0FDB87A}" srcId="{8E708050-2394-4E20-9171-3DBC4A62A8AC}" destId="{355D1311-EF98-4914-A260-9A1908AACBA5}" srcOrd="15" destOrd="0" parTransId="{D21A45D8-1578-43F8-BD41-66E53EFA7917}" sibTransId="{C6E61B98-B718-42D8-B748-6BBA49EAE848}"/>
    <dgm:cxn modelId="{50DA0A3E-68AE-448B-BDAF-D90E5E129294}" srcId="{B3BCE0AF-48FE-4665-8213-4BFE343032C1}" destId="{803451E5-5F67-4455-A18F-FE8F74F67EDD}" srcOrd="1" destOrd="0" parTransId="{9890036E-10E4-4B26-BDD7-7F2D4312821A}" sibTransId="{516D923B-ADF6-4F87-AC3E-FA8CB9EB4C4F}"/>
    <dgm:cxn modelId="{E3903765-FA08-42C1-8522-64373371322E}" srcId="{8E708050-2394-4E20-9171-3DBC4A62A8AC}" destId="{DC6FA522-69E1-4A3D-B7D3-303BF90F6647}" srcOrd="9" destOrd="0" parTransId="{BF97F689-A42E-472A-BDFF-ED732DC9792E}" sibTransId="{1D644CB3-CB89-491B-B09F-1883F614A513}"/>
    <dgm:cxn modelId="{E169B9EE-A6B2-4633-B80E-7A6BCCD3D9B5}" type="presOf" srcId="{35CAE37D-99FD-4B11-83E6-2FEEA955BE87}" destId="{ACB1169B-9D69-4D8C-9807-C0DD13953983}" srcOrd="0" destOrd="2" presId="urn:microsoft.com/office/officeart/2005/8/layout/hProcess7"/>
    <dgm:cxn modelId="{88E8436D-ED09-4051-890E-0EA15240EB94}" srcId="{97BD149F-3DDC-4B0E-821E-A25ADCC9F4B5}" destId="{8841AB45-D658-49C2-9E67-3D2EB3A4465F}" srcOrd="0" destOrd="0" parTransId="{7D09239C-FBDF-409E-B25E-6E068A960627}" sibTransId="{47892514-3B73-4892-A4D4-225D1BDFD3E3}"/>
    <dgm:cxn modelId="{A307AE71-CE8F-476F-A738-AC3956BA47D7}" srcId="{8E708050-2394-4E20-9171-3DBC4A62A8AC}" destId="{85883A02-F194-4490-9D90-83077C4AA90A}" srcOrd="3" destOrd="0" parTransId="{C21B80C0-F00C-4A42-8955-6943D4E8E772}" sibTransId="{335F5ADC-8377-476F-89E1-938C5A9A5CD3}"/>
    <dgm:cxn modelId="{F02F8BE9-A2C3-4415-8ABF-13D404AC23D0}" type="presOf" srcId="{6C2B1959-4A99-4487-BA8F-7058DB232322}" destId="{F1B5B3B3-5FD3-4CED-82FC-09AC65AA789C}" srcOrd="0" destOrd="0" presId="urn:microsoft.com/office/officeart/2005/8/layout/hProcess7"/>
    <dgm:cxn modelId="{8537CB71-2A8E-4715-963C-1CEBD15CA402}" srcId="{8E708050-2394-4E20-9171-3DBC4A62A8AC}" destId="{93F2E46A-754D-41A9-A76E-FCD9E162443D}" srcOrd="8" destOrd="0" parTransId="{FB34723D-90AF-4B09-85B4-924547B21E05}" sibTransId="{D5DC56E7-197C-4DA2-8664-258CB607F627}"/>
    <dgm:cxn modelId="{9F153791-635E-4CD6-A748-308322BC17D2}" srcId="{8E708050-2394-4E20-9171-3DBC4A62A8AC}" destId="{73F0D297-1F99-495A-8468-F76844DFB979}" srcOrd="12" destOrd="0" parTransId="{34951CA1-C87D-44C3-8B58-6277BF055918}" sibTransId="{1E6E840F-55B9-4881-99BF-AFC529B37120}"/>
    <dgm:cxn modelId="{675C9D94-8BAD-43E2-B05F-B3BAEFECD08D}" srcId="{8E708050-2394-4E20-9171-3DBC4A62A8AC}" destId="{E693DDB5-7F39-41EA-ABED-7716C655A5C6}" srcOrd="14" destOrd="0" parTransId="{9774E6F9-458A-40F9-8738-3FA5DC214823}" sibTransId="{26189D6B-24A9-451C-9C1A-90885C043494}"/>
    <dgm:cxn modelId="{51697942-0F75-428E-AF55-A7C917AF85B9}" srcId="{8E708050-2394-4E20-9171-3DBC4A62A8AC}" destId="{2F8FB3D9-CB4A-418B-9C8E-66709CED8A0A}" srcOrd="10" destOrd="0" parTransId="{BFA3A1BB-2A26-4B09-A5E0-CABBA3324D67}" sibTransId="{CA9F1359-AF2E-4071-96B6-9B3C8410899A}"/>
    <dgm:cxn modelId="{11E9CEF8-67B0-421C-9331-B91636C052F1}" type="presOf" srcId="{610F5457-734B-4C57-974F-0C6EB391302A}" destId="{D76FD845-291C-41DA-939F-03D23272DC9A}" srcOrd="0" destOrd="2" presId="urn:microsoft.com/office/officeart/2005/8/layout/hProcess7"/>
    <dgm:cxn modelId="{C900BB07-9C78-4BAD-8830-FDFE15B1CAA9}" srcId="{6C2B1959-4A99-4487-BA8F-7058DB232322}" destId="{5F1F3C66-00A8-400D-A131-E801A1F1D9C9}" srcOrd="1" destOrd="0" parTransId="{1D491997-58E7-4214-9CC6-3F0D1F0D20F6}" sibTransId="{E47ED18A-AD62-4614-BAA1-BEE603FD2637}"/>
    <dgm:cxn modelId="{3147F80C-BA30-4610-8571-1653B2EA5D4F}" srcId="{8E708050-2394-4E20-9171-3DBC4A62A8AC}" destId="{35CAE37D-99FD-4B11-83E6-2FEEA955BE87}" srcOrd="1" destOrd="0" parTransId="{013BC0E9-15DE-47FC-9557-D9C1A0CA7208}" sibTransId="{B4D325CA-8647-4E08-9980-16603D1DB50F}"/>
    <dgm:cxn modelId="{845A16EC-9967-4EC2-BEE3-A6CE04658BC1}" srcId="{B3BCE0AF-48FE-4665-8213-4BFE343032C1}" destId="{2CA0E39E-2174-421F-8DA0-82A3C15F8C8D}" srcOrd="3" destOrd="0" parTransId="{B63A95A8-ED3C-4ED1-B1DB-087536E671A8}" sibTransId="{1DED9F84-89AB-4E34-BE51-331A5E3DAAB5}"/>
    <dgm:cxn modelId="{FDC024B7-7545-4146-9A74-07162015576D}" srcId="{F5A9BA0B-3E84-44F7-87BA-1C2D528FBF77}" destId="{11A0161A-B003-4187-9788-2218589CE9A5}" srcOrd="0" destOrd="0" parTransId="{CD580823-F30A-4313-A524-FB83F7B7AABB}" sibTransId="{75276871-572C-48BA-B517-DAB961D93647}"/>
    <dgm:cxn modelId="{24C692DA-C748-4E45-960F-744EF6916A0C}" type="presOf" srcId="{1C090861-8BA8-4260-98CA-972CE6A8C4DD}" destId="{DDE4ED83-AB47-413D-A767-3DC77B528F80}" srcOrd="0" destOrd="0" presId="urn:microsoft.com/office/officeart/2005/8/layout/hProcess7"/>
    <dgm:cxn modelId="{A26EDF7F-5AE5-4B70-8554-3CB017ED48A4}" type="presOf" srcId="{F5A9BA0B-3E84-44F7-87BA-1C2D528FBF77}" destId="{D76FD845-291C-41DA-939F-03D23272DC9A}" srcOrd="0" destOrd="8" presId="urn:microsoft.com/office/officeart/2005/8/layout/hProcess7"/>
    <dgm:cxn modelId="{37916AEA-1D0F-4EA4-9B6F-CFF17A4878F3}" type="presOf" srcId="{A099A97D-CCEE-43F4-BC3C-9EC0C57A43BA}" destId="{814D95F6-11DA-47DE-916D-D5AA68487CD6}" srcOrd="0" destOrd="8" presId="urn:microsoft.com/office/officeart/2005/8/layout/hProcess7"/>
    <dgm:cxn modelId="{26B4190A-F444-46EC-B548-5B335E0EFFB0}" type="presOf" srcId="{300E5455-96B3-46DF-B948-B3C138C7EF3D}" destId="{814D95F6-11DA-47DE-916D-D5AA68487CD6}" srcOrd="0" destOrd="0" presId="urn:microsoft.com/office/officeart/2005/8/layout/hProcess7"/>
    <dgm:cxn modelId="{099FFF71-4C13-4EDE-9AB9-2CC64E5EBB1E}" srcId="{8E708050-2394-4E20-9171-3DBC4A62A8AC}" destId="{C483C503-90F2-4D79-BF81-8ED949510FB9}" srcOrd="17" destOrd="0" parTransId="{01BDEFAF-F247-4E91-AACC-5FA2173E29BA}" sibTransId="{963B26D4-E579-4285-B4C3-386C7D5A163B}"/>
    <dgm:cxn modelId="{AA710CD7-E4CC-4218-B99F-52D23396C22B}" type="presOf" srcId="{2CA0E39E-2174-421F-8DA0-82A3C15F8C8D}" destId="{D76FD845-291C-41DA-939F-03D23272DC9A}" srcOrd="0" destOrd="3" presId="urn:microsoft.com/office/officeart/2005/8/layout/hProcess7"/>
    <dgm:cxn modelId="{050390ED-46CC-4EF3-B372-6FA9CDBC0B62}" type="presOf" srcId="{0E99DAAF-A7F5-4F42-AC88-ACD341FB3E0A}" destId="{ACB1169B-9D69-4D8C-9807-C0DD13953983}" srcOrd="0" destOrd="5" presId="urn:microsoft.com/office/officeart/2005/8/layout/hProcess7"/>
    <dgm:cxn modelId="{5273D050-CAAB-4554-AA51-B422DB32321B}" type="presOf" srcId="{97BD149F-3DDC-4B0E-821E-A25ADCC9F4B5}" destId="{814D95F6-11DA-47DE-916D-D5AA68487CD6}" srcOrd="0" destOrd="12" presId="urn:microsoft.com/office/officeart/2005/8/layout/hProcess7"/>
    <dgm:cxn modelId="{FDBC0D35-02E0-42D6-B508-4503BB5486EC}" type="presOf" srcId="{F16C4883-30CD-4848-A4EA-DB6CE3155565}" destId="{ACB1169B-9D69-4D8C-9807-C0DD13953983}" srcOrd="0" destOrd="6" presId="urn:microsoft.com/office/officeart/2005/8/layout/hProcess7"/>
    <dgm:cxn modelId="{574CA3D3-8FE4-4B5D-A417-2BFE54A2A976}" type="presOf" srcId="{DC6FA522-69E1-4A3D-B7D3-303BF90F6647}" destId="{ACB1169B-9D69-4D8C-9807-C0DD13953983}" srcOrd="0" destOrd="10" presId="urn:microsoft.com/office/officeart/2005/8/layout/hProcess7"/>
    <dgm:cxn modelId="{583B2746-A794-41FE-9736-582561D1E9B4}" type="presOf" srcId="{73F0D297-1F99-495A-8468-F76844DFB979}" destId="{ACB1169B-9D69-4D8C-9807-C0DD13953983}" srcOrd="0" destOrd="13" presId="urn:microsoft.com/office/officeart/2005/8/layout/hProcess7"/>
    <dgm:cxn modelId="{6B3A5A5A-ED92-4AD8-9395-588E5C586869}" type="presOf" srcId="{9DD00231-0EBB-462B-ACD9-A56905A59186}" destId="{ACB1169B-9D69-4D8C-9807-C0DD13953983}" srcOrd="0" destOrd="1" presId="urn:microsoft.com/office/officeart/2005/8/layout/hProcess7"/>
    <dgm:cxn modelId="{942D9865-3A6A-4318-B6B7-B234F85F8B27}" srcId="{8D28968D-EBD5-4EE9-8837-5D0E25F12420}" destId="{1C090861-8BA8-4260-98CA-972CE6A8C4DD}" srcOrd="2" destOrd="0" parTransId="{9F207A43-8B87-4F25-9EB7-98C963BCBEF9}" sibTransId="{66B153E6-291F-4CCB-9196-04D3795A6A4D}"/>
    <dgm:cxn modelId="{F334AF46-8002-4CAD-B0CC-491EB2CBCBB9}" srcId="{B3BCE0AF-48FE-4665-8213-4BFE343032C1}" destId="{6482A838-6A75-4CE8-AB17-D719F5F35A6F}" srcOrd="0" destOrd="0" parTransId="{3ECB96AE-F94F-42A3-BFE4-0CF06666141D}" sibTransId="{1CF53887-C92A-46A0-BC15-545A9F8796A7}"/>
    <dgm:cxn modelId="{8F0267C0-EBE5-4F12-8E36-8F292AB1AEDE}" srcId="{8E708050-2394-4E20-9171-3DBC4A62A8AC}" destId="{F16C4883-30CD-4848-A4EA-DB6CE3155565}" srcOrd="5" destOrd="0" parTransId="{F6682838-F586-456D-B302-B2A54FEFA1B3}" sibTransId="{AD5358D0-BB14-49BB-B769-C165C4EACF08}"/>
    <dgm:cxn modelId="{56B727F9-6BF7-4B0C-9EC9-FB5CAFF431C9}" srcId="{8E708050-2394-4E20-9171-3DBC4A62A8AC}" destId="{E7CFDDA0-C216-4D75-859C-3BFE12373060}" srcOrd="16" destOrd="0" parTransId="{2D9B49CD-AA79-4F02-BA0D-7D2035DC1FBF}" sibTransId="{C5E0B261-1D09-4437-9501-9F08B2A55F25}"/>
    <dgm:cxn modelId="{5A2D7859-2288-489A-B600-FE65B70294C9}" type="presOf" srcId="{7DCD468E-4258-4578-942E-4180EF065EAE}" destId="{ACB1169B-9D69-4D8C-9807-C0DD13953983}" srcOrd="0" destOrd="19" presId="urn:microsoft.com/office/officeart/2005/8/layout/hProcess7"/>
    <dgm:cxn modelId="{9E5482EB-5C8C-454E-914B-36B8C0A05B65}" srcId="{B3BCE0AF-48FE-4665-8213-4BFE343032C1}" destId="{6A2E35F0-0C6E-4605-8098-3BFC8C7870F1}" srcOrd="5" destOrd="0" parTransId="{C748075F-1352-4A48-8314-23B5F8F7B8B1}" sibTransId="{7E450811-1547-472A-9CF7-DB9456593DF9}"/>
    <dgm:cxn modelId="{8652861B-8D8F-4E8C-866B-B092EA9DDA82}" type="presOf" srcId="{8D28968D-EBD5-4EE9-8837-5D0E25F12420}" destId="{AB02C735-4BDE-4DB4-B956-7BD2B335621D}" srcOrd="0" destOrd="0" presId="urn:microsoft.com/office/officeart/2005/8/layout/hProcess7"/>
    <dgm:cxn modelId="{FB806903-C347-41CA-B88E-8BA991468116}" type="presOf" srcId="{2F8FB3D9-CB4A-418B-9C8E-66709CED8A0A}" destId="{ACB1169B-9D69-4D8C-9807-C0DD13953983}" srcOrd="0" destOrd="11" presId="urn:microsoft.com/office/officeart/2005/8/layout/hProcess7"/>
    <dgm:cxn modelId="{0C4BC47E-F2DC-48A0-8B58-4E16379EB15D}" type="presOf" srcId="{46B98FE1-D75B-476A-99B6-AAA158DBB6A8}" destId="{ACB1169B-9D69-4D8C-9807-C0DD13953983}" srcOrd="0" destOrd="12" presId="urn:microsoft.com/office/officeart/2005/8/layout/hProcess7"/>
    <dgm:cxn modelId="{ACF804E8-3EE0-4ED3-B21F-AA2296F9711E}" type="presOf" srcId="{8ED375C3-7D38-442D-A17D-C80FF6F843DD}" destId="{814D95F6-11DA-47DE-916D-D5AA68487CD6}" srcOrd="0" destOrd="6" presId="urn:microsoft.com/office/officeart/2005/8/layout/hProcess7"/>
    <dgm:cxn modelId="{DA371821-C443-40F9-BF84-BB6FAA2820C6}" srcId="{6C2B1959-4A99-4487-BA8F-7058DB232322}" destId="{8ED375C3-7D38-442D-A17D-C80FF6F843DD}" srcOrd="6" destOrd="0" parTransId="{B10435D3-1B6A-45A1-9FBD-E8AEEE1E391F}" sibTransId="{E625A846-3CEA-4666-A572-1D3981EFEC6F}"/>
    <dgm:cxn modelId="{8840AB8C-355A-4BD8-AC69-0244275B0333}" srcId="{6C2B1959-4A99-4487-BA8F-7058DB232322}" destId="{8C0CEFBC-791D-4259-8660-B3657A39BC74}" srcOrd="9" destOrd="0" parTransId="{B663F384-178C-48C9-948A-9F15035CC64A}" sibTransId="{0DA08661-AE1A-446A-AA13-974AA7BA991B}"/>
    <dgm:cxn modelId="{FFB88C3C-EED7-4833-B7C6-DFFB07E21348}" srcId="{6C2B1959-4A99-4487-BA8F-7058DB232322}" destId="{FA7C793E-0531-4C7D-A138-35D95A8B814B}" srcOrd="5" destOrd="0" parTransId="{1F1AF031-37BE-4584-AC5F-9356E2272096}" sibTransId="{8F91B06C-E129-4925-BBBC-DC3AA44AD80E}"/>
    <dgm:cxn modelId="{3AA76607-8849-4332-9A78-81703123D338}" type="presOf" srcId="{E7CFDDA0-C216-4D75-859C-3BFE12373060}" destId="{ACB1169B-9D69-4D8C-9807-C0DD13953983}" srcOrd="0" destOrd="17" presId="urn:microsoft.com/office/officeart/2005/8/layout/hProcess7"/>
    <dgm:cxn modelId="{4D12A741-62FA-47B9-ACD1-FA6193C8B58A}" type="presOf" srcId="{BD54B4B9-A007-412E-8827-03FAA309B081}" destId="{ACB1169B-9D69-4D8C-9807-C0DD13953983}" srcOrd="0" destOrd="20" presId="urn:microsoft.com/office/officeart/2005/8/layout/hProcess7"/>
    <dgm:cxn modelId="{78BA69E6-0242-44DB-BBA6-D045DD5F9D55}" type="presOf" srcId="{B0DABCF0-05AC-4778-84E6-BBF98F325D0A}" destId="{814D95F6-11DA-47DE-916D-D5AA68487CD6}" srcOrd="0" destOrd="11" presId="urn:microsoft.com/office/officeart/2005/8/layout/hProcess7"/>
    <dgm:cxn modelId="{D1261D54-BC37-4AE7-9414-43865A720F41}" srcId="{8E708050-2394-4E20-9171-3DBC4A62A8AC}" destId="{0E99DAAF-A7F5-4F42-AC88-ACD341FB3E0A}" srcOrd="4" destOrd="0" parTransId="{E16E67A8-AC94-4862-AD50-C94BB03F4607}" sibTransId="{91D7C0A5-F454-42E3-BA1C-C542FF8BEE16}"/>
    <dgm:cxn modelId="{460A4705-352A-4CB7-AF5B-142C352641C0}" type="presOf" srcId="{355D1311-EF98-4914-A260-9A1908AACBA5}" destId="{ACB1169B-9D69-4D8C-9807-C0DD13953983}" srcOrd="0" destOrd="16" presId="urn:microsoft.com/office/officeart/2005/8/layout/hProcess7"/>
    <dgm:cxn modelId="{8718F08E-2806-4834-81E4-775E66D0AA4E}" type="presOf" srcId="{B3BCE0AF-48FE-4665-8213-4BFE343032C1}" destId="{B667484F-8ED9-4D68-9B5B-79CAE8387AD4}" srcOrd="1" destOrd="0" presId="urn:microsoft.com/office/officeart/2005/8/layout/hProcess7"/>
    <dgm:cxn modelId="{EAD8C7BA-1C47-446C-8948-574116A18BC5}" type="presOf" srcId="{FCE88FB8-C50F-48F2-9B03-6A1F61C7BEC4}" destId="{ACB1169B-9D69-4D8C-9807-C0DD13953983}" srcOrd="0" destOrd="8" presId="urn:microsoft.com/office/officeart/2005/8/layout/hProcess7"/>
    <dgm:cxn modelId="{53193A7B-5927-41BA-93C2-2EE995021726}" type="presOf" srcId="{6C2B1959-4A99-4487-BA8F-7058DB232322}" destId="{8CD1F94F-C1A9-4204-9DA9-0DACB4436ADD}" srcOrd="1" destOrd="0" presId="urn:microsoft.com/office/officeart/2005/8/layout/hProcess7"/>
    <dgm:cxn modelId="{80FA3EDF-6860-4033-BF92-97F2EE556F67}" type="presOf" srcId="{803451E5-5F67-4455-A18F-FE8F74F67EDD}" destId="{D76FD845-291C-41DA-939F-03D23272DC9A}" srcOrd="0" destOrd="1" presId="urn:microsoft.com/office/officeart/2005/8/layout/hProcess7"/>
    <dgm:cxn modelId="{B648F7A9-A90F-4DEC-98FC-E6A305790DBC}" type="presOf" srcId="{77F5912F-27E4-4BCF-9B09-2E4D87C1B659}" destId="{814D95F6-11DA-47DE-916D-D5AA68487CD6}" srcOrd="0" destOrd="3" presId="urn:microsoft.com/office/officeart/2005/8/layout/hProcess7"/>
    <dgm:cxn modelId="{83DA15BF-FFB9-43FB-B275-2C73E23DE32C}" type="presOf" srcId="{E7050156-E2A3-4A81-BD15-18BCA14C1FB2}" destId="{ACB1169B-9D69-4D8C-9807-C0DD13953983}" srcOrd="0" destOrd="7" presId="urn:microsoft.com/office/officeart/2005/8/layout/hProcess7"/>
    <dgm:cxn modelId="{C8C7085B-534D-41B1-B225-575BFCDD0672}" srcId="{6C2B1959-4A99-4487-BA8F-7058DB232322}" destId="{E6922630-E291-478A-8B79-F43FE67E377F}" srcOrd="2" destOrd="0" parTransId="{B2FB1B6F-9978-46B9-9358-14232DC7BE62}" sibTransId="{7637E7E2-331D-4E5E-8CF7-D5999C6710E3}"/>
    <dgm:cxn modelId="{1EE903A0-A69D-4419-B1C5-22155A69F647}" type="presOf" srcId="{57EE7816-3AFE-42B3-B16C-9F8D32940A5D}" destId="{ACB1169B-9D69-4D8C-9807-C0DD13953983}" srcOrd="0" destOrd="14" presId="urn:microsoft.com/office/officeart/2005/8/layout/hProcess7"/>
    <dgm:cxn modelId="{7879C96B-CB9A-4A34-BD93-BC40B3C59336}" srcId="{6C2B1959-4A99-4487-BA8F-7058DB232322}" destId="{77F5912F-27E4-4BCF-9B09-2E4D87C1B659}" srcOrd="3" destOrd="0" parTransId="{24540C46-F9A9-4100-BE6B-121B717594DA}" sibTransId="{83626B75-E3BF-4989-BC75-BF3281BBC5AD}"/>
    <dgm:cxn modelId="{36728C9B-0476-4C7C-87C5-10D43EF3FDE5}" srcId="{8E708050-2394-4E20-9171-3DBC4A62A8AC}" destId="{A88CC35C-A40A-4492-9AC5-F347261E18DF}" srcOrd="2" destOrd="0" parTransId="{4CF9E8F4-DF46-4E90-ABE6-69083F5FD297}" sibTransId="{26CA5A5D-A4E8-498B-88BD-79D3430C9F57}"/>
    <dgm:cxn modelId="{6E935D3C-5A5D-4AC4-97DD-19152FE926BD}" srcId="{8D28968D-EBD5-4EE9-8837-5D0E25F12420}" destId="{B3BCE0AF-48FE-4665-8213-4BFE343032C1}" srcOrd="0" destOrd="0" parTransId="{EFD6F2EF-88C0-4C9B-94C2-9FD7FE6D42A9}" sibTransId="{B0943061-E5A4-487A-8A6B-D3EDBD049A6C}"/>
    <dgm:cxn modelId="{DE36A1EF-7E71-4984-AD09-B16D95727947}" srcId="{6C2B1959-4A99-4487-BA8F-7058DB232322}" destId="{A099A97D-CCEE-43F4-BC3C-9EC0C57A43BA}" srcOrd="8" destOrd="0" parTransId="{689C57AA-0FB6-4191-A5E6-7720BAFE32CD}" sibTransId="{D5CF284C-916E-45B3-AAFB-C89A36356E1E}"/>
    <dgm:cxn modelId="{3FA279BD-D0AF-4BA6-91A9-F8743D6CB9EF}" type="presParOf" srcId="{AB02C735-4BDE-4DB4-B956-7BD2B335621D}" destId="{8E8C03FE-9B89-475C-97C5-7F7B647AB4C5}" srcOrd="0" destOrd="0" presId="urn:microsoft.com/office/officeart/2005/8/layout/hProcess7"/>
    <dgm:cxn modelId="{F55ED3D6-7C6F-4B58-9B59-DA87F7A18B25}" type="presParOf" srcId="{8E8C03FE-9B89-475C-97C5-7F7B647AB4C5}" destId="{2A46CE74-FE41-489C-A425-7B63FF693181}" srcOrd="0" destOrd="0" presId="urn:microsoft.com/office/officeart/2005/8/layout/hProcess7"/>
    <dgm:cxn modelId="{73F0E326-5961-40B3-808B-19871F67A71C}" type="presParOf" srcId="{8E8C03FE-9B89-475C-97C5-7F7B647AB4C5}" destId="{B667484F-8ED9-4D68-9B5B-79CAE8387AD4}" srcOrd="1" destOrd="0" presId="urn:microsoft.com/office/officeart/2005/8/layout/hProcess7"/>
    <dgm:cxn modelId="{3BED8645-F81E-41F2-9911-B9B682895219}" type="presParOf" srcId="{8E8C03FE-9B89-475C-97C5-7F7B647AB4C5}" destId="{D76FD845-291C-41DA-939F-03D23272DC9A}" srcOrd="2" destOrd="0" presId="urn:microsoft.com/office/officeart/2005/8/layout/hProcess7"/>
    <dgm:cxn modelId="{208FD089-85D6-441A-B669-C16F347ECFEC}" type="presParOf" srcId="{AB02C735-4BDE-4DB4-B956-7BD2B335621D}" destId="{68A69539-A88C-4B0B-857C-B3C7607DCBAB}" srcOrd="1" destOrd="0" presId="urn:microsoft.com/office/officeart/2005/8/layout/hProcess7"/>
    <dgm:cxn modelId="{4B352573-88E0-4BD7-96D5-4138426B7279}" type="presParOf" srcId="{AB02C735-4BDE-4DB4-B956-7BD2B335621D}" destId="{2708C3D5-236F-4DE9-8652-4E7A75866D84}" srcOrd="2" destOrd="0" presId="urn:microsoft.com/office/officeart/2005/8/layout/hProcess7"/>
    <dgm:cxn modelId="{683F766D-CB08-4D04-944F-7DC899F4DC99}" type="presParOf" srcId="{2708C3D5-236F-4DE9-8652-4E7A75866D84}" destId="{82700604-4CE9-4C2F-9F7A-CB649F9A17DB}" srcOrd="0" destOrd="0" presId="urn:microsoft.com/office/officeart/2005/8/layout/hProcess7"/>
    <dgm:cxn modelId="{570CF578-96E0-4D11-8F2D-4662A25E6A11}" type="presParOf" srcId="{2708C3D5-236F-4DE9-8652-4E7A75866D84}" destId="{4059DB90-C52B-47AB-9C34-108CEF48BC7E}" srcOrd="1" destOrd="0" presId="urn:microsoft.com/office/officeart/2005/8/layout/hProcess7"/>
    <dgm:cxn modelId="{B8CA89B2-D48D-4EF8-8664-8F9B3194D149}" type="presParOf" srcId="{2708C3D5-236F-4DE9-8652-4E7A75866D84}" destId="{66AFAE45-397E-4A62-978C-320E1125DB55}" srcOrd="2" destOrd="0" presId="urn:microsoft.com/office/officeart/2005/8/layout/hProcess7"/>
    <dgm:cxn modelId="{867DDAFE-3575-4189-8557-42D8D16A7164}" type="presParOf" srcId="{AB02C735-4BDE-4DB4-B956-7BD2B335621D}" destId="{14D41F33-4048-4861-81B3-7D84F306DC55}" srcOrd="3" destOrd="0" presId="urn:microsoft.com/office/officeart/2005/8/layout/hProcess7"/>
    <dgm:cxn modelId="{D4C1483C-DFAD-4B0C-A4E4-C6437B8CEFAC}" type="presParOf" srcId="{AB02C735-4BDE-4DB4-B956-7BD2B335621D}" destId="{675D63DB-DAD8-4665-A26D-21B8B5B69F4A}" srcOrd="4" destOrd="0" presId="urn:microsoft.com/office/officeart/2005/8/layout/hProcess7"/>
    <dgm:cxn modelId="{29A5BFE7-710C-4E44-97A5-6A3E8A776202}" type="presParOf" srcId="{675D63DB-DAD8-4665-A26D-21B8B5B69F4A}" destId="{F1B5B3B3-5FD3-4CED-82FC-09AC65AA789C}" srcOrd="0" destOrd="0" presId="urn:microsoft.com/office/officeart/2005/8/layout/hProcess7"/>
    <dgm:cxn modelId="{944195A2-7B23-4AA4-8BCC-3A4D1D7247A8}" type="presParOf" srcId="{675D63DB-DAD8-4665-A26D-21B8B5B69F4A}" destId="{8CD1F94F-C1A9-4204-9DA9-0DACB4436ADD}" srcOrd="1" destOrd="0" presId="urn:microsoft.com/office/officeart/2005/8/layout/hProcess7"/>
    <dgm:cxn modelId="{694AB08A-33B9-41A6-8783-F9495510F8B8}" type="presParOf" srcId="{675D63DB-DAD8-4665-A26D-21B8B5B69F4A}" destId="{814D95F6-11DA-47DE-916D-D5AA68487CD6}" srcOrd="2" destOrd="0" presId="urn:microsoft.com/office/officeart/2005/8/layout/hProcess7"/>
    <dgm:cxn modelId="{13E21A3B-DFD9-47C6-B9D8-C208F4B58DA7}" type="presParOf" srcId="{AB02C735-4BDE-4DB4-B956-7BD2B335621D}" destId="{EBDAEC44-E92B-4F45-8953-D61ADDC10011}" srcOrd="5" destOrd="0" presId="urn:microsoft.com/office/officeart/2005/8/layout/hProcess7"/>
    <dgm:cxn modelId="{233502CE-E1A7-476B-99AD-327D5271D1F5}" type="presParOf" srcId="{AB02C735-4BDE-4DB4-B956-7BD2B335621D}" destId="{D6D54167-F362-480B-8F69-E2401D70FEA5}" srcOrd="6" destOrd="0" presId="urn:microsoft.com/office/officeart/2005/8/layout/hProcess7"/>
    <dgm:cxn modelId="{CA25C530-E7EA-4364-B0EB-E22441C6C666}" type="presParOf" srcId="{D6D54167-F362-480B-8F69-E2401D70FEA5}" destId="{45B1AAA0-5F7A-4583-A44A-BB8ECCAD4A2A}" srcOrd="0" destOrd="0" presId="urn:microsoft.com/office/officeart/2005/8/layout/hProcess7"/>
    <dgm:cxn modelId="{05C2D406-9E24-45D4-A560-2F5BD7AA2BA6}" type="presParOf" srcId="{D6D54167-F362-480B-8F69-E2401D70FEA5}" destId="{65C729BA-27BE-4724-8886-6B646F25E8D1}" srcOrd="1" destOrd="0" presId="urn:microsoft.com/office/officeart/2005/8/layout/hProcess7"/>
    <dgm:cxn modelId="{409E7291-B044-4073-BF44-24C98CB6C0C1}" type="presParOf" srcId="{D6D54167-F362-480B-8F69-E2401D70FEA5}" destId="{D6E69F54-244D-4AE4-ABE6-18C44496DB2C}" srcOrd="2" destOrd="0" presId="urn:microsoft.com/office/officeart/2005/8/layout/hProcess7"/>
    <dgm:cxn modelId="{B3E36A50-DC73-4204-9474-36B405D141BF}" type="presParOf" srcId="{AB02C735-4BDE-4DB4-B956-7BD2B335621D}" destId="{75C514D7-DB39-4FFE-BE0E-C31CD83688FA}" srcOrd="7" destOrd="0" presId="urn:microsoft.com/office/officeart/2005/8/layout/hProcess7"/>
    <dgm:cxn modelId="{8E83DD58-61DF-490C-BDBC-0C833A432F65}" type="presParOf" srcId="{AB02C735-4BDE-4DB4-B956-7BD2B335621D}" destId="{FCC935A2-BB2C-4B15-AF81-F70E1FF8F78A}" srcOrd="8" destOrd="0" presId="urn:microsoft.com/office/officeart/2005/8/layout/hProcess7"/>
    <dgm:cxn modelId="{DF61DD22-C52A-4BA4-9DC0-2633E2030E7E}" type="presParOf" srcId="{FCC935A2-BB2C-4B15-AF81-F70E1FF8F78A}" destId="{DDE4ED83-AB47-413D-A767-3DC77B528F80}" srcOrd="0" destOrd="0" presId="urn:microsoft.com/office/officeart/2005/8/layout/hProcess7"/>
    <dgm:cxn modelId="{995CE695-298A-4C17-B845-C535D131DDF3}" type="presParOf" srcId="{FCC935A2-BB2C-4B15-AF81-F70E1FF8F78A}" destId="{1E28D344-A62F-4804-99A7-6B05F34E51F4}" srcOrd="1" destOrd="0" presId="urn:microsoft.com/office/officeart/2005/8/layout/hProcess7"/>
    <dgm:cxn modelId="{B215238D-1CE6-4895-9DB5-7AEB91F424D7}" type="presParOf" srcId="{FCC935A2-BB2C-4B15-AF81-F70E1FF8F78A}" destId="{ACB1169B-9D69-4D8C-9807-C0DD1395398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23A55-6C7F-43A6-88A9-E6D2471D4C7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A6D3C-BAD6-4BFB-98FD-38C05F35DD5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Жители сельского поселения</a:t>
          </a:r>
          <a:endParaRPr lang="ru-RU" dirty="0">
            <a:solidFill>
              <a:schemeClr val="tx1"/>
            </a:solidFill>
          </a:endParaRPr>
        </a:p>
      </dgm:t>
    </dgm:pt>
    <dgm:pt modelId="{D29720E9-DADD-4280-AEF2-9662D6FF5FCF}" type="parTrans" cxnId="{7181FA23-AB6D-4712-8B1C-6F537D612FAD}">
      <dgm:prSet/>
      <dgm:spPr/>
      <dgm:t>
        <a:bodyPr/>
        <a:lstStyle/>
        <a:p>
          <a:endParaRPr lang="ru-RU"/>
        </a:p>
      </dgm:t>
    </dgm:pt>
    <dgm:pt modelId="{A579B6FB-DC93-47C8-A896-639A155D3D9E}" type="sibTrans" cxnId="{7181FA23-AB6D-4712-8B1C-6F537D612FAD}">
      <dgm:prSet/>
      <dgm:spPr/>
      <dgm:t>
        <a:bodyPr/>
        <a:lstStyle/>
        <a:p>
          <a:endParaRPr lang="ru-RU"/>
        </a:p>
      </dgm:t>
    </dgm:pt>
    <dgm:pt modelId="{22DC8F57-32FF-4D76-B890-4D2FF5280A92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Депутаты сельского поселения Алябьевский</a:t>
          </a:r>
          <a:endParaRPr lang="ru-RU" dirty="0">
            <a:solidFill>
              <a:schemeClr val="tx1"/>
            </a:solidFill>
          </a:endParaRPr>
        </a:p>
      </dgm:t>
    </dgm:pt>
    <dgm:pt modelId="{F1104B79-B19D-4A2F-8882-1993CDE48A34}" type="parTrans" cxnId="{6B796C3C-AC59-4617-8EFA-98DFE87298B4}">
      <dgm:prSet/>
      <dgm:spPr/>
      <dgm:t>
        <a:bodyPr/>
        <a:lstStyle/>
        <a:p>
          <a:endParaRPr lang="ru-RU"/>
        </a:p>
      </dgm:t>
    </dgm:pt>
    <dgm:pt modelId="{C10670EB-5039-4D74-B394-9B1E22030884}" type="sibTrans" cxnId="{6B796C3C-AC59-4617-8EFA-98DFE87298B4}">
      <dgm:prSet/>
      <dgm:spPr/>
      <dgm:t>
        <a:bodyPr/>
        <a:lstStyle/>
        <a:p>
          <a:endParaRPr lang="ru-RU"/>
        </a:p>
      </dgm:t>
    </dgm:pt>
    <dgm:pt modelId="{085805A2-034C-47AC-A277-FF774810ACDB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Администрация сельского поселения</a:t>
          </a:r>
          <a:endParaRPr lang="ru-RU" dirty="0">
            <a:solidFill>
              <a:schemeClr val="tx1"/>
            </a:solidFill>
          </a:endParaRPr>
        </a:p>
      </dgm:t>
    </dgm:pt>
    <dgm:pt modelId="{0010773C-0843-4B7B-A798-2595C73C33AD}" type="parTrans" cxnId="{467994A6-CE21-41FC-9607-7366BC4F0141}">
      <dgm:prSet/>
      <dgm:spPr/>
      <dgm:t>
        <a:bodyPr/>
        <a:lstStyle/>
        <a:p>
          <a:endParaRPr lang="ru-RU"/>
        </a:p>
      </dgm:t>
    </dgm:pt>
    <dgm:pt modelId="{8EBFD6CA-25DA-4065-813B-38BE36CA303C}" type="sibTrans" cxnId="{467994A6-CE21-41FC-9607-7366BC4F0141}">
      <dgm:prSet/>
      <dgm:spPr/>
      <dgm:t>
        <a:bodyPr/>
        <a:lstStyle/>
        <a:p>
          <a:endParaRPr lang="ru-RU"/>
        </a:p>
      </dgm:t>
    </dgm:pt>
    <dgm:pt modelId="{07C9D11A-BB1E-4B57-A7AB-B3418AC2CC49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Подрядные организации</a:t>
          </a:r>
          <a:endParaRPr lang="ru-RU" dirty="0">
            <a:solidFill>
              <a:schemeClr val="tx1"/>
            </a:solidFill>
          </a:endParaRPr>
        </a:p>
      </dgm:t>
    </dgm:pt>
    <dgm:pt modelId="{7295C653-028D-4357-98D6-BF7512D2B2C4}" type="parTrans" cxnId="{59FE6C08-E08F-4227-BA74-144A4DFF1358}">
      <dgm:prSet/>
      <dgm:spPr/>
      <dgm:t>
        <a:bodyPr/>
        <a:lstStyle/>
        <a:p>
          <a:endParaRPr lang="ru-RU"/>
        </a:p>
      </dgm:t>
    </dgm:pt>
    <dgm:pt modelId="{FDFFD739-20BC-43B7-B05D-794E7EA5CD60}" type="sibTrans" cxnId="{59FE6C08-E08F-4227-BA74-144A4DFF1358}">
      <dgm:prSet/>
      <dgm:spPr/>
      <dgm:t>
        <a:bodyPr/>
        <a:lstStyle/>
        <a:p>
          <a:endParaRPr lang="ru-RU"/>
        </a:p>
      </dgm:t>
    </dgm:pt>
    <dgm:pt modelId="{628E50DF-5327-43E9-B995-D0ED2852C892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Предприниматели</a:t>
          </a:r>
          <a:endParaRPr lang="ru-RU" dirty="0">
            <a:solidFill>
              <a:schemeClr val="tx1"/>
            </a:solidFill>
          </a:endParaRPr>
        </a:p>
      </dgm:t>
    </dgm:pt>
    <dgm:pt modelId="{3374E896-9ED9-482B-9D7F-44F31AD527C2}" type="parTrans" cxnId="{03CFE2CA-82CE-411A-B993-D3C5C25A49FC}">
      <dgm:prSet/>
      <dgm:spPr/>
      <dgm:t>
        <a:bodyPr/>
        <a:lstStyle/>
        <a:p>
          <a:endParaRPr lang="ru-RU"/>
        </a:p>
      </dgm:t>
    </dgm:pt>
    <dgm:pt modelId="{536A9D06-72D7-4B7D-900D-48600CEB22C1}" type="sibTrans" cxnId="{03CFE2CA-82CE-411A-B993-D3C5C25A49FC}">
      <dgm:prSet/>
      <dgm:spPr/>
      <dgm:t>
        <a:bodyPr/>
        <a:lstStyle/>
        <a:p>
          <a:endParaRPr lang="ru-RU"/>
        </a:p>
      </dgm:t>
    </dgm:pt>
    <dgm:pt modelId="{48024903-0CCB-4393-87DC-7F99A626713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Представители общественных организаций</a:t>
          </a:r>
          <a:endParaRPr lang="ru-RU" dirty="0">
            <a:solidFill>
              <a:schemeClr val="tx1"/>
            </a:solidFill>
          </a:endParaRPr>
        </a:p>
      </dgm:t>
    </dgm:pt>
    <dgm:pt modelId="{761532BA-8BDC-4783-9CE1-914CB998C70E}" type="parTrans" cxnId="{4D7EF6E1-3466-4D6A-95BD-FE995B7A5EF1}">
      <dgm:prSet/>
      <dgm:spPr/>
      <dgm:t>
        <a:bodyPr/>
        <a:lstStyle/>
        <a:p>
          <a:endParaRPr lang="ru-RU"/>
        </a:p>
      </dgm:t>
    </dgm:pt>
    <dgm:pt modelId="{C1AB0125-7F3F-48C6-889F-C61C5DA83C15}" type="sibTrans" cxnId="{4D7EF6E1-3466-4D6A-95BD-FE995B7A5EF1}">
      <dgm:prSet/>
      <dgm:spPr/>
      <dgm:t>
        <a:bodyPr/>
        <a:lstStyle/>
        <a:p>
          <a:endParaRPr lang="ru-RU"/>
        </a:p>
      </dgm:t>
    </dgm:pt>
    <dgm:pt modelId="{6FDD1AEA-2EF5-4CD6-8C3E-1602556D6FD2}" type="pres">
      <dgm:prSet presAssocID="{19623A55-6C7F-43A6-88A9-E6D2471D4C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E2C07-E15C-4029-A695-6938727B58F5}" type="pres">
      <dgm:prSet presAssocID="{482A6D3C-BAD6-4BFB-98FD-38C05F35DD58}" presName="linNode" presStyleCnt="0"/>
      <dgm:spPr/>
    </dgm:pt>
    <dgm:pt modelId="{68AE4F69-EF7C-439D-9D8A-47D1733FC37B}" type="pres">
      <dgm:prSet presAssocID="{482A6D3C-BAD6-4BFB-98FD-38C05F35DD5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2D502-2618-4832-8A77-8C7943FFCCDF}" type="pres">
      <dgm:prSet presAssocID="{A579B6FB-DC93-47C8-A896-639A155D3D9E}" presName="sp" presStyleCnt="0"/>
      <dgm:spPr/>
    </dgm:pt>
    <dgm:pt modelId="{0BB897F5-DF0F-48E0-8A4C-821712E10EEC}" type="pres">
      <dgm:prSet presAssocID="{48024903-0CCB-4393-87DC-7F99A626713A}" presName="linNode" presStyleCnt="0"/>
      <dgm:spPr/>
    </dgm:pt>
    <dgm:pt modelId="{F95B3EA8-D1C6-4F31-AB4E-573F34D1447F}" type="pres">
      <dgm:prSet presAssocID="{48024903-0CCB-4393-87DC-7F99A626713A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7D3A4-958C-4060-A6B8-4A9A7B2D0C1E}" type="pres">
      <dgm:prSet presAssocID="{C1AB0125-7F3F-48C6-889F-C61C5DA83C15}" presName="sp" presStyleCnt="0"/>
      <dgm:spPr/>
    </dgm:pt>
    <dgm:pt modelId="{06FD16D1-FAA5-4D84-B4AD-93803AE20E91}" type="pres">
      <dgm:prSet presAssocID="{22DC8F57-32FF-4D76-B890-4D2FF5280A92}" presName="linNode" presStyleCnt="0"/>
      <dgm:spPr/>
    </dgm:pt>
    <dgm:pt modelId="{A05A51ED-8788-4236-857A-6F5AC09BA85C}" type="pres">
      <dgm:prSet presAssocID="{22DC8F57-32FF-4D76-B890-4D2FF5280A9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A4DF2-333F-4EDF-A3D7-43612B0B6D0F}" type="pres">
      <dgm:prSet presAssocID="{C10670EB-5039-4D74-B394-9B1E22030884}" presName="sp" presStyleCnt="0"/>
      <dgm:spPr/>
    </dgm:pt>
    <dgm:pt modelId="{3B8827C0-3639-46B1-8D64-799BCC653613}" type="pres">
      <dgm:prSet presAssocID="{085805A2-034C-47AC-A277-FF774810ACDB}" presName="linNode" presStyleCnt="0"/>
      <dgm:spPr/>
    </dgm:pt>
    <dgm:pt modelId="{20720C8A-881E-4EBE-A91A-8BE0777DF642}" type="pres">
      <dgm:prSet presAssocID="{085805A2-034C-47AC-A277-FF774810ACD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53C00-2073-4B1A-8072-A803519D714E}" type="pres">
      <dgm:prSet presAssocID="{8EBFD6CA-25DA-4065-813B-38BE36CA303C}" presName="sp" presStyleCnt="0"/>
      <dgm:spPr/>
    </dgm:pt>
    <dgm:pt modelId="{13759D4C-1568-4A82-9B44-96D6F8599B1B}" type="pres">
      <dgm:prSet presAssocID="{07C9D11A-BB1E-4B57-A7AB-B3418AC2CC49}" presName="linNode" presStyleCnt="0"/>
      <dgm:spPr/>
    </dgm:pt>
    <dgm:pt modelId="{8F6CCC2D-B975-4540-80B7-5D37DBFC1A3E}" type="pres">
      <dgm:prSet presAssocID="{07C9D11A-BB1E-4B57-A7AB-B3418AC2CC4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827BA-9C18-463D-A71A-26B3AE3727EF}" type="pres">
      <dgm:prSet presAssocID="{FDFFD739-20BC-43B7-B05D-794E7EA5CD60}" presName="sp" presStyleCnt="0"/>
      <dgm:spPr/>
    </dgm:pt>
    <dgm:pt modelId="{0652CE30-AD70-4C89-AD35-FDC8268BE9A4}" type="pres">
      <dgm:prSet presAssocID="{628E50DF-5327-43E9-B995-D0ED2852C892}" presName="linNode" presStyleCnt="0"/>
      <dgm:spPr/>
    </dgm:pt>
    <dgm:pt modelId="{EEB1FC41-B8E5-4A12-8290-91C239E3A988}" type="pres">
      <dgm:prSet presAssocID="{628E50DF-5327-43E9-B995-D0ED2852C892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A1C38-27D4-4FD1-9C1D-E44805F0A58D}" type="presOf" srcId="{48024903-0CCB-4393-87DC-7F99A626713A}" destId="{F95B3EA8-D1C6-4F31-AB4E-573F34D1447F}" srcOrd="0" destOrd="0" presId="urn:microsoft.com/office/officeart/2005/8/layout/vList5"/>
    <dgm:cxn modelId="{9D122288-ECE3-4FB9-957E-4A9BD9B85381}" type="presOf" srcId="{07C9D11A-BB1E-4B57-A7AB-B3418AC2CC49}" destId="{8F6CCC2D-B975-4540-80B7-5D37DBFC1A3E}" srcOrd="0" destOrd="0" presId="urn:microsoft.com/office/officeart/2005/8/layout/vList5"/>
    <dgm:cxn modelId="{66B2A965-5C13-44E3-A68A-635289F3D798}" type="presOf" srcId="{482A6D3C-BAD6-4BFB-98FD-38C05F35DD58}" destId="{68AE4F69-EF7C-439D-9D8A-47D1733FC37B}" srcOrd="0" destOrd="0" presId="urn:microsoft.com/office/officeart/2005/8/layout/vList5"/>
    <dgm:cxn modelId="{7181FA23-AB6D-4712-8B1C-6F537D612FAD}" srcId="{19623A55-6C7F-43A6-88A9-E6D2471D4C76}" destId="{482A6D3C-BAD6-4BFB-98FD-38C05F35DD58}" srcOrd="0" destOrd="0" parTransId="{D29720E9-DADD-4280-AEF2-9662D6FF5FCF}" sibTransId="{A579B6FB-DC93-47C8-A896-639A155D3D9E}"/>
    <dgm:cxn modelId="{4D7EF6E1-3466-4D6A-95BD-FE995B7A5EF1}" srcId="{19623A55-6C7F-43A6-88A9-E6D2471D4C76}" destId="{48024903-0CCB-4393-87DC-7F99A626713A}" srcOrd="1" destOrd="0" parTransId="{761532BA-8BDC-4783-9CE1-914CB998C70E}" sibTransId="{C1AB0125-7F3F-48C6-889F-C61C5DA83C15}"/>
    <dgm:cxn modelId="{467994A6-CE21-41FC-9607-7366BC4F0141}" srcId="{19623A55-6C7F-43A6-88A9-E6D2471D4C76}" destId="{085805A2-034C-47AC-A277-FF774810ACDB}" srcOrd="3" destOrd="0" parTransId="{0010773C-0843-4B7B-A798-2595C73C33AD}" sibTransId="{8EBFD6CA-25DA-4065-813B-38BE36CA303C}"/>
    <dgm:cxn modelId="{59FE6C08-E08F-4227-BA74-144A4DFF1358}" srcId="{19623A55-6C7F-43A6-88A9-E6D2471D4C76}" destId="{07C9D11A-BB1E-4B57-A7AB-B3418AC2CC49}" srcOrd="4" destOrd="0" parTransId="{7295C653-028D-4357-98D6-BF7512D2B2C4}" sibTransId="{FDFFD739-20BC-43B7-B05D-794E7EA5CD60}"/>
    <dgm:cxn modelId="{B1DFAD95-E31C-4F35-8BA8-A995B4F5F515}" type="presOf" srcId="{628E50DF-5327-43E9-B995-D0ED2852C892}" destId="{EEB1FC41-B8E5-4A12-8290-91C239E3A988}" srcOrd="0" destOrd="0" presId="urn:microsoft.com/office/officeart/2005/8/layout/vList5"/>
    <dgm:cxn modelId="{21CB3BB9-24B3-4BF0-9074-7D30D6AB7181}" type="presOf" srcId="{19623A55-6C7F-43A6-88A9-E6D2471D4C76}" destId="{6FDD1AEA-2EF5-4CD6-8C3E-1602556D6FD2}" srcOrd="0" destOrd="0" presId="urn:microsoft.com/office/officeart/2005/8/layout/vList5"/>
    <dgm:cxn modelId="{ADA96476-1767-41F0-9ABC-6A8A060E211D}" type="presOf" srcId="{085805A2-034C-47AC-A277-FF774810ACDB}" destId="{20720C8A-881E-4EBE-A91A-8BE0777DF642}" srcOrd="0" destOrd="0" presId="urn:microsoft.com/office/officeart/2005/8/layout/vList5"/>
    <dgm:cxn modelId="{6B796C3C-AC59-4617-8EFA-98DFE87298B4}" srcId="{19623A55-6C7F-43A6-88A9-E6D2471D4C76}" destId="{22DC8F57-32FF-4D76-B890-4D2FF5280A92}" srcOrd="2" destOrd="0" parTransId="{F1104B79-B19D-4A2F-8882-1993CDE48A34}" sibTransId="{C10670EB-5039-4D74-B394-9B1E22030884}"/>
    <dgm:cxn modelId="{03CFE2CA-82CE-411A-B993-D3C5C25A49FC}" srcId="{19623A55-6C7F-43A6-88A9-E6D2471D4C76}" destId="{628E50DF-5327-43E9-B995-D0ED2852C892}" srcOrd="5" destOrd="0" parTransId="{3374E896-9ED9-482B-9D7F-44F31AD527C2}" sibTransId="{536A9D06-72D7-4B7D-900D-48600CEB22C1}"/>
    <dgm:cxn modelId="{49F9CBD0-2EA5-41E2-AF1F-CC84E83D5AE4}" type="presOf" srcId="{22DC8F57-32FF-4D76-B890-4D2FF5280A92}" destId="{A05A51ED-8788-4236-857A-6F5AC09BA85C}" srcOrd="0" destOrd="0" presId="urn:microsoft.com/office/officeart/2005/8/layout/vList5"/>
    <dgm:cxn modelId="{A4C1D72C-46A1-430A-BE3B-2484EAA2CD10}" type="presParOf" srcId="{6FDD1AEA-2EF5-4CD6-8C3E-1602556D6FD2}" destId="{466E2C07-E15C-4029-A695-6938727B58F5}" srcOrd="0" destOrd="0" presId="urn:microsoft.com/office/officeart/2005/8/layout/vList5"/>
    <dgm:cxn modelId="{A6EE9843-C3D8-45BC-9353-C207EC4ABA7E}" type="presParOf" srcId="{466E2C07-E15C-4029-A695-6938727B58F5}" destId="{68AE4F69-EF7C-439D-9D8A-47D1733FC37B}" srcOrd="0" destOrd="0" presId="urn:microsoft.com/office/officeart/2005/8/layout/vList5"/>
    <dgm:cxn modelId="{F6026DA5-1F99-4B3D-922E-5307F698EFA9}" type="presParOf" srcId="{6FDD1AEA-2EF5-4CD6-8C3E-1602556D6FD2}" destId="{2522D502-2618-4832-8A77-8C7943FFCCDF}" srcOrd="1" destOrd="0" presId="urn:microsoft.com/office/officeart/2005/8/layout/vList5"/>
    <dgm:cxn modelId="{17F715E6-8870-4B7D-AFB3-B3C900A76485}" type="presParOf" srcId="{6FDD1AEA-2EF5-4CD6-8C3E-1602556D6FD2}" destId="{0BB897F5-DF0F-48E0-8A4C-821712E10EEC}" srcOrd="2" destOrd="0" presId="urn:microsoft.com/office/officeart/2005/8/layout/vList5"/>
    <dgm:cxn modelId="{4380375B-1F9E-4554-9AB0-7012C6044D18}" type="presParOf" srcId="{0BB897F5-DF0F-48E0-8A4C-821712E10EEC}" destId="{F95B3EA8-D1C6-4F31-AB4E-573F34D1447F}" srcOrd="0" destOrd="0" presId="urn:microsoft.com/office/officeart/2005/8/layout/vList5"/>
    <dgm:cxn modelId="{0E601D09-0E38-44C0-9118-84DDC92038CC}" type="presParOf" srcId="{6FDD1AEA-2EF5-4CD6-8C3E-1602556D6FD2}" destId="{8EB7D3A4-958C-4060-A6B8-4A9A7B2D0C1E}" srcOrd="3" destOrd="0" presId="urn:microsoft.com/office/officeart/2005/8/layout/vList5"/>
    <dgm:cxn modelId="{16F246F2-4791-48FE-A945-1A65FA39AD11}" type="presParOf" srcId="{6FDD1AEA-2EF5-4CD6-8C3E-1602556D6FD2}" destId="{06FD16D1-FAA5-4D84-B4AD-93803AE20E91}" srcOrd="4" destOrd="0" presId="urn:microsoft.com/office/officeart/2005/8/layout/vList5"/>
    <dgm:cxn modelId="{7DDBE73F-BA85-4150-BB18-126B261BBF73}" type="presParOf" srcId="{06FD16D1-FAA5-4D84-B4AD-93803AE20E91}" destId="{A05A51ED-8788-4236-857A-6F5AC09BA85C}" srcOrd="0" destOrd="0" presId="urn:microsoft.com/office/officeart/2005/8/layout/vList5"/>
    <dgm:cxn modelId="{4ACCE07F-0AE3-4C9E-B58A-0747905F9127}" type="presParOf" srcId="{6FDD1AEA-2EF5-4CD6-8C3E-1602556D6FD2}" destId="{526A4DF2-333F-4EDF-A3D7-43612B0B6D0F}" srcOrd="5" destOrd="0" presId="urn:microsoft.com/office/officeart/2005/8/layout/vList5"/>
    <dgm:cxn modelId="{BC1FB6B7-5EA1-4B29-A35A-B5B2B0F5499A}" type="presParOf" srcId="{6FDD1AEA-2EF5-4CD6-8C3E-1602556D6FD2}" destId="{3B8827C0-3639-46B1-8D64-799BCC653613}" srcOrd="6" destOrd="0" presId="urn:microsoft.com/office/officeart/2005/8/layout/vList5"/>
    <dgm:cxn modelId="{C8D05F1E-71A9-4542-95DD-FAC62012BD25}" type="presParOf" srcId="{3B8827C0-3639-46B1-8D64-799BCC653613}" destId="{20720C8A-881E-4EBE-A91A-8BE0777DF642}" srcOrd="0" destOrd="0" presId="urn:microsoft.com/office/officeart/2005/8/layout/vList5"/>
    <dgm:cxn modelId="{D45D4499-335E-4D15-9F24-FF923151AEE1}" type="presParOf" srcId="{6FDD1AEA-2EF5-4CD6-8C3E-1602556D6FD2}" destId="{9F653C00-2073-4B1A-8072-A803519D714E}" srcOrd="7" destOrd="0" presId="urn:microsoft.com/office/officeart/2005/8/layout/vList5"/>
    <dgm:cxn modelId="{3448EA8C-FCE3-41B3-89FB-A61784356C26}" type="presParOf" srcId="{6FDD1AEA-2EF5-4CD6-8C3E-1602556D6FD2}" destId="{13759D4C-1568-4A82-9B44-96D6F8599B1B}" srcOrd="8" destOrd="0" presId="urn:microsoft.com/office/officeart/2005/8/layout/vList5"/>
    <dgm:cxn modelId="{7C6C2EB5-6DF4-4AE2-84B0-F80041EEED5A}" type="presParOf" srcId="{13759D4C-1568-4A82-9B44-96D6F8599B1B}" destId="{8F6CCC2D-B975-4540-80B7-5D37DBFC1A3E}" srcOrd="0" destOrd="0" presId="urn:microsoft.com/office/officeart/2005/8/layout/vList5"/>
    <dgm:cxn modelId="{CEA5C1B2-8041-4A20-812E-241A4F80782C}" type="presParOf" srcId="{6FDD1AEA-2EF5-4CD6-8C3E-1602556D6FD2}" destId="{E95827BA-9C18-463D-A71A-26B3AE3727EF}" srcOrd="9" destOrd="0" presId="urn:microsoft.com/office/officeart/2005/8/layout/vList5"/>
    <dgm:cxn modelId="{B3489B58-7548-4BA4-A664-69E83AD98F70}" type="presParOf" srcId="{6FDD1AEA-2EF5-4CD6-8C3E-1602556D6FD2}" destId="{0652CE30-AD70-4C89-AD35-FDC8268BE9A4}" srcOrd="10" destOrd="0" presId="urn:microsoft.com/office/officeart/2005/8/layout/vList5"/>
    <dgm:cxn modelId="{7E2F99AA-76FB-400E-B23E-20073A10FA44}" type="presParOf" srcId="{0652CE30-AD70-4C89-AD35-FDC8268BE9A4}" destId="{EEB1FC41-B8E5-4A12-8290-91C239E3A98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9A9A6-8F0F-446D-AC5B-DAAF0EE5D5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площадь резинового покрытия – 540 кв. м.</a:t>
          </a:r>
          <a:endParaRPr lang="ru-RU" dirty="0">
            <a:solidFill>
              <a:schemeClr val="tx1"/>
            </a:solidFill>
          </a:endParaRPr>
        </a:p>
      </dgm:t>
    </dgm:pt>
    <dgm:pt modelId="{094D23EE-FC0B-45D4-9716-60D8D6872222}" type="parTrans" cxnId="{21B5E018-9186-47FE-8C1E-31A10D7CF3D4}">
      <dgm:prSet/>
      <dgm:spPr/>
      <dgm:t>
        <a:bodyPr/>
        <a:lstStyle/>
        <a:p>
          <a:endParaRPr lang="ru-RU"/>
        </a:p>
      </dgm:t>
    </dgm:pt>
    <dgm:pt modelId="{8785D1D2-08C5-4E2F-99C7-5DFCFBCDDA67}" type="sibTrans" cxnId="{21B5E018-9186-47FE-8C1E-31A10D7CF3D4}">
      <dgm:prSet/>
      <dgm:spPr/>
      <dgm:t>
        <a:bodyPr/>
        <a:lstStyle/>
        <a:p>
          <a:endParaRPr lang="ru-RU"/>
        </a:p>
      </dgm:t>
    </dgm:pt>
    <dgm:pt modelId="{C866C9F6-1205-4EE8-8574-1E08F31D1E1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периметр ограждения –  104 </a:t>
          </a:r>
          <a:r>
            <a:rPr lang="ru-RU" dirty="0" err="1" smtClean="0">
              <a:solidFill>
                <a:schemeClr val="tx1"/>
              </a:solidFill>
            </a:rPr>
            <a:t>п.м</a:t>
          </a:r>
          <a:endParaRPr lang="ru-RU" dirty="0">
            <a:solidFill>
              <a:schemeClr val="tx1"/>
            </a:solidFill>
          </a:endParaRPr>
        </a:p>
      </dgm:t>
    </dgm:pt>
    <dgm:pt modelId="{5E09D8D0-AAA7-4BCB-BC90-DD15FF72B0E8}" type="parTrans" cxnId="{0DDF5F04-B23B-47BD-B60F-780788124105}">
      <dgm:prSet/>
      <dgm:spPr/>
      <dgm:t>
        <a:bodyPr/>
        <a:lstStyle/>
        <a:p>
          <a:endParaRPr lang="ru-RU"/>
        </a:p>
      </dgm:t>
    </dgm:pt>
    <dgm:pt modelId="{DC00BEE0-07E9-4F75-A250-35C4A036DBF6}" type="sibTrans" cxnId="{0DDF5F04-B23B-47BD-B60F-780788124105}">
      <dgm:prSet/>
      <dgm:spPr/>
      <dgm:t>
        <a:bodyPr/>
        <a:lstStyle/>
        <a:p>
          <a:endParaRPr lang="ru-RU"/>
        </a:p>
      </dgm:t>
    </dgm:pt>
    <dgm:pt modelId="{826F5496-207F-47A3-9A66-B266D0D6EAA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Стойки  волейбольные с сеткой – 1 комплект</a:t>
          </a:r>
          <a:endParaRPr lang="ru-RU" dirty="0">
            <a:solidFill>
              <a:schemeClr val="tx1"/>
            </a:solidFill>
          </a:endParaRPr>
        </a:p>
      </dgm:t>
    </dgm:pt>
    <dgm:pt modelId="{64CF34AC-EB0E-4700-87A4-C7372BC1231C}" type="parTrans" cxnId="{69F48E4F-B8FF-44D4-B114-810D0E1409F5}">
      <dgm:prSet/>
      <dgm:spPr/>
      <dgm:t>
        <a:bodyPr/>
        <a:lstStyle/>
        <a:p>
          <a:endParaRPr lang="ru-RU"/>
        </a:p>
      </dgm:t>
    </dgm:pt>
    <dgm:pt modelId="{16FC55F8-3AD6-4C17-B38F-067FA29E5AA3}" type="sibTrans" cxnId="{69F48E4F-B8FF-44D4-B114-810D0E1409F5}">
      <dgm:prSet/>
      <dgm:spPr/>
      <dgm:t>
        <a:bodyPr/>
        <a:lstStyle/>
        <a:p>
          <a:endParaRPr lang="ru-RU"/>
        </a:p>
      </dgm:t>
    </dgm:pt>
    <dgm:pt modelId="{237052C2-F0CE-443B-8B92-C575EC501A0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Стойки баскетбольные стационарные со щитом, кольцом - 1 комплект</a:t>
          </a:r>
          <a:endParaRPr lang="ru-RU" dirty="0">
            <a:solidFill>
              <a:schemeClr val="tx1"/>
            </a:solidFill>
          </a:endParaRPr>
        </a:p>
      </dgm:t>
    </dgm:pt>
    <dgm:pt modelId="{D69256C5-AAD6-4BB1-97A8-B77C14BE77B6}" type="parTrans" cxnId="{34679944-BD3C-43E1-B77C-56C7B4B8BDE4}">
      <dgm:prSet/>
      <dgm:spPr/>
      <dgm:t>
        <a:bodyPr/>
        <a:lstStyle/>
        <a:p>
          <a:endParaRPr lang="ru-RU"/>
        </a:p>
      </dgm:t>
    </dgm:pt>
    <dgm:pt modelId="{8489E600-C8AC-4F30-A8A1-2A443CD4A410}" type="sibTrans" cxnId="{34679944-BD3C-43E1-B77C-56C7B4B8BDE4}">
      <dgm:prSet/>
      <dgm:spPr/>
      <dgm:t>
        <a:bodyPr/>
        <a:lstStyle/>
        <a:p>
          <a:endParaRPr lang="ru-RU"/>
        </a:p>
      </dgm:t>
    </dgm:pt>
    <dgm:pt modelId="{32AF241E-41BE-45EE-8EF0-CB0ED171306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- Щебень – 279 т.</a:t>
          </a:r>
          <a:endParaRPr lang="ru-RU" dirty="0">
            <a:solidFill>
              <a:schemeClr val="tx1"/>
            </a:solidFill>
          </a:endParaRPr>
        </a:p>
      </dgm:t>
    </dgm:pt>
    <dgm:pt modelId="{A646308D-B512-4219-8F4B-82D1C8695C89}" type="parTrans" cxnId="{B050EBC1-8C37-480D-AC8E-BD45E40A5F2D}">
      <dgm:prSet/>
      <dgm:spPr/>
      <dgm:t>
        <a:bodyPr/>
        <a:lstStyle/>
        <a:p>
          <a:endParaRPr lang="ru-RU"/>
        </a:p>
      </dgm:t>
    </dgm:pt>
    <dgm:pt modelId="{6C3503ED-53C2-4377-A237-014D0D779E97}" type="sibTrans" cxnId="{B050EBC1-8C37-480D-AC8E-BD45E40A5F2D}">
      <dgm:prSet/>
      <dgm:spPr/>
      <dgm:t>
        <a:bodyPr/>
        <a:lstStyle/>
        <a:p>
          <a:endParaRPr lang="ru-RU"/>
        </a:p>
      </dgm:t>
    </dgm:pt>
    <dgm:pt modelId="{0E4DB07E-4437-4EE0-83CA-FE1F8CDB787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Спортивное плоскостное сооружение – 1 единица</a:t>
          </a:r>
          <a:endParaRPr lang="ru-RU" dirty="0">
            <a:solidFill>
              <a:schemeClr val="tx1"/>
            </a:solidFill>
          </a:endParaRPr>
        </a:p>
      </dgm:t>
    </dgm:pt>
    <dgm:pt modelId="{6A87723E-F374-4D18-B501-53EB6B8E06D2}" type="parTrans" cxnId="{ED033464-4F3D-4DAC-9DFF-75DBFC9924C6}">
      <dgm:prSet/>
      <dgm:spPr/>
      <dgm:t>
        <a:bodyPr/>
        <a:lstStyle/>
        <a:p>
          <a:endParaRPr lang="ru-RU"/>
        </a:p>
      </dgm:t>
    </dgm:pt>
    <dgm:pt modelId="{D6DEA67B-32B8-4CCF-BB24-866C60E16AE5}" type="sibTrans" cxnId="{ED033464-4F3D-4DAC-9DFF-75DBFC9924C6}">
      <dgm:prSet/>
      <dgm:spPr/>
      <dgm:t>
        <a:bodyPr/>
        <a:lstStyle/>
        <a:p>
          <a:endParaRPr lang="ru-RU"/>
        </a:p>
      </dgm:t>
    </dgm:pt>
    <dgm:pt modelId="{78F9917A-6508-4359-834A-9F012440697A}" type="pres">
      <dgm:prSet presAssocID="{E9E1FD4F-32BB-44B0-9414-AC0522B1C1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2D149-FBCC-43A8-BEAC-5F21A980F0DF}" type="pres">
      <dgm:prSet presAssocID="{3F09A9A6-8F0F-446D-AC5B-DAAF0EE5D5BE}" presName="composite" presStyleCnt="0"/>
      <dgm:spPr/>
    </dgm:pt>
    <dgm:pt modelId="{954C2E8E-378D-479F-B764-D6396DB6E468}" type="pres">
      <dgm:prSet presAssocID="{3F09A9A6-8F0F-446D-AC5B-DAAF0EE5D5BE}" presName="rect1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8049311-7727-4B62-AF59-14A257416AF2}" type="pres">
      <dgm:prSet presAssocID="{3F09A9A6-8F0F-446D-AC5B-DAAF0EE5D5B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D4281-4547-4113-975F-5786D30DF86A}" type="pres">
      <dgm:prSet presAssocID="{8785D1D2-08C5-4E2F-99C7-5DFCFBCDDA67}" presName="sibTrans" presStyleCnt="0"/>
      <dgm:spPr/>
    </dgm:pt>
    <dgm:pt modelId="{5DDA3C86-262D-4100-BD39-04D945B09B3C}" type="pres">
      <dgm:prSet presAssocID="{C866C9F6-1205-4EE8-8574-1E08F31D1E1B}" presName="composite" presStyleCnt="0"/>
      <dgm:spPr/>
    </dgm:pt>
    <dgm:pt modelId="{A643A993-D14C-4226-8B10-68C4F163CA72}" type="pres">
      <dgm:prSet presAssocID="{C866C9F6-1205-4EE8-8574-1E08F31D1E1B}" presName="rect1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60B2F7-9127-4476-818A-D1A23EC3C498}" type="pres">
      <dgm:prSet presAssocID="{C866C9F6-1205-4EE8-8574-1E08F31D1E1B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3BD8-5646-4B4A-91E2-2C6B38BB4BD1}" type="pres">
      <dgm:prSet presAssocID="{DC00BEE0-07E9-4F75-A250-35C4A036DBF6}" presName="sibTrans" presStyleCnt="0"/>
      <dgm:spPr/>
    </dgm:pt>
    <dgm:pt modelId="{380004DF-07D6-4244-8756-637F2D291AD8}" type="pres">
      <dgm:prSet presAssocID="{826F5496-207F-47A3-9A66-B266D0D6EAA1}" presName="composite" presStyleCnt="0"/>
      <dgm:spPr/>
    </dgm:pt>
    <dgm:pt modelId="{75065654-370D-4349-B416-09F7AD67B4E3}" type="pres">
      <dgm:prSet presAssocID="{826F5496-207F-47A3-9A66-B266D0D6EAA1}" presName="rect1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78B0FE-B022-49DD-BC90-07A508759DF6}" type="pres">
      <dgm:prSet presAssocID="{826F5496-207F-47A3-9A66-B266D0D6EAA1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6F1D-A079-4EAA-8807-957EF7D37FEE}" type="pres">
      <dgm:prSet presAssocID="{16FC55F8-3AD6-4C17-B38F-067FA29E5AA3}" presName="sibTrans" presStyleCnt="0"/>
      <dgm:spPr/>
    </dgm:pt>
    <dgm:pt modelId="{3C80BFDB-EECF-45AC-A7B8-1303CCE9665C}" type="pres">
      <dgm:prSet presAssocID="{237052C2-F0CE-443B-8B92-C575EC501A0C}" presName="composite" presStyleCnt="0"/>
      <dgm:spPr/>
    </dgm:pt>
    <dgm:pt modelId="{63876CF2-0428-4F47-9211-28A08989A2C1}" type="pres">
      <dgm:prSet presAssocID="{237052C2-F0CE-443B-8B92-C575EC501A0C}" presName="rect1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14AC8D-EF1E-4ED0-9023-B51974169417}" type="pres">
      <dgm:prSet presAssocID="{237052C2-F0CE-443B-8B92-C575EC501A0C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7922-C813-4C66-825E-EF398A348F18}" type="pres">
      <dgm:prSet presAssocID="{8489E600-C8AC-4F30-A8A1-2A443CD4A410}" presName="sibTrans" presStyleCnt="0"/>
      <dgm:spPr/>
    </dgm:pt>
    <dgm:pt modelId="{16B63614-E5CA-4335-A080-68918C88FFB7}" type="pres">
      <dgm:prSet presAssocID="{32AF241E-41BE-45EE-8EF0-CB0ED1713065}" presName="composite" presStyleCnt="0"/>
      <dgm:spPr/>
    </dgm:pt>
    <dgm:pt modelId="{D86405FD-A369-464B-A40F-CA084464E42F}" type="pres">
      <dgm:prSet presAssocID="{32AF241E-41BE-45EE-8EF0-CB0ED1713065}" presName="rect1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D40D5A-CD17-409A-8E50-FBE1843E7963}" type="pres">
      <dgm:prSet presAssocID="{32AF241E-41BE-45EE-8EF0-CB0ED1713065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74546-26FA-4969-8570-58944E0D12AD}" type="pres">
      <dgm:prSet presAssocID="{6C3503ED-53C2-4377-A237-014D0D779E97}" presName="sibTrans" presStyleCnt="0"/>
      <dgm:spPr/>
    </dgm:pt>
    <dgm:pt modelId="{3DE0873D-8825-4A4F-BB4B-081E87FA46E8}" type="pres">
      <dgm:prSet presAssocID="{0E4DB07E-4437-4EE0-83CA-FE1F8CDB787B}" presName="composite" presStyleCnt="0"/>
      <dgm:spPr/>
    </dgm:pt>
    <dgm:pt modelId="{D30D8A76-35F1-4796-AAFF-D422C4A38198}" type="pres">
      <dgm:prSet presAssocID="{0E4DB07E-4437-4EE0-83CA-FE1F8CDB787B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A6E2763A-DD94-4117-8C1B-8C8AE0D63973}" type="pres">
      <dgm:prSet presAssocID="{0E4DB07E-4437-4EE0-83CA-FE1F8CDB787B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F5F04-B23B-47BD-B60F-780788124105}" srcId="{E9E1FD4F-32BB-44B0-9414-AC0522B1C133}" destId="{C866C9F6-1205-4EE8-8574-1E08F31D1E1B}" srcOrd="1" destOrd="0" parTransId="{5E09D8D0-AAA7-4BCB-BC90-DD15FF72B0E8}" sibTransId="{DC00BEE0-07E9-4F75-A250-35C4A036DBF6}"/>
    <dgm:cxn modelId="{75A9CB99-7B27-4356-A01E-1A2D8F1D6758}" type="presOf" srcId="{E9E1FD4F-32BB-44B0-9414-AC0522B1C133}" destId="{78F9917A-6508-4359-834A-9F012440697A}" srcOrd="0" destOrd="0" presId="urn:microsoft.com/office/officeart/2008/layout/BendingPictureCaptionList"/>
    <dgm:cxn modelId="{ED033464-4F3D-4DAC-9DFF-75DBFC9924C6}" srcId="{E9E1FD4F-32BB-44B0-9414-AC0522B1C133}" destId="{0E4DB07E-4437-4EE0-83CA-FE1F8CDB787B}" srcOrd="5" destOrd="0" parTransId="{6A87723E-F374-4D18-B501-53EB6B8E06D2}" sibTransId="{D6DEA67B-32B8-4CCF-BB24-866C60E16AE5}"/>
    <dgm:cxn modelId="{716B59E9-D49A-45CF-A695-C292398A01D1}" type="presOf" srcId="{32AF241E-41BE-45EE-8EF0-CB0ED1713065}" destId="{10D40D5A-CD17-409A-8E50-FBE1843E7963}" srcOrd="0" destOrd="0" presId="urn:microsoft.com/office/officeart/2008/layout/BendingPictureCaptionList"/>
    <dgm:cxn modelId="{B050EBC1-8C37-480D-AC8E-BD45E40A5F2D}" srcId="{E9E1FD4F-32BB-44B0-9414-AC0522B1C133}" destId="{32AF241E-41BE-45EE-8EF0-CB0ED1713065}" srcOrd="4" destOrd="0" parTransId="{A646308D-B512-4219-8F4B-82D1C8695C89}" sibTransId="{6C3503ED-53C2-4377-A237-014D0D779E97}"/>
    <dgm:cxn modelId="{0BD7288B-B5A2-43C9-99BC-801D7C2EF9E1}" type="presOf" srcId="{3F09A9A6-8F0F-446D-AC5B-DAAF0EE5D5BE}" destId="{98049311-7727-4B62-AF59-14A257416AF2}" srcOrd="0" destOrd="0" presId="urn:microsoft.com/office/officeart/2008/layout/BendingPictureCaptionList"/>
    <dgm:cxn modelId="{34679944-BD3C-43E1-B77C-56C7B4B8BDE4}" srcId="{E9E1FD4F-32BB-44B0-9414-AC0522B1C133}" destId="{237052C2-F0CE-443B-8B92-C575EC501A0C}" srcOrd="3" destOrd="0" parTransId="{D69256C5-AAD6-4BB1-97A8-B77C14BE77B6}" sibTransId="{8489E600-C8AC-4F30-A8A1-2A443CD4A410}"/>
    <dgm:cxn modelId="{69F48E4F-B8FF-44D4-B114-810D0E1409F5}" srcId="{E9E1FD4F-32BB-44B0-9414-AC0522B1C133}" destId="{826F5496-207F-47A3-9A66-B266D0D6EAA1}" srcOrd="2" destOrd="0" parTransId="{64CF34AC-EB0E-4700-87A4-C7372BC1231C}" sibTransId="{16FC55F8-3AD6-4C17-B38F-067FA29E5AA3}"/>
    <dgm:cxn modelId="{D9A60169-2971-4A34-962A-448705773F45}" type="presOf" srcId="{0E4DB07E-4437-4EE0-83CA-FE1F8CDB787B}" destId="{A6E2763A-DD94-4117-8C1B-8C8AE0D63973}" srcOrd="0" destOrd="0" presId="urn:microsoft.com/office/officeart/2008/layout/BendingPictureCaptionList"/>
    <dgm:cxn modelId="{94BD0AD7-49B3-431F-B00B-6CDD7FBEF3E6}" type="presOf" srcId="{C866C9F6-1205-4EE8-8574-1E08F31D1E1B}" destId="{6160B2F7-9127-4476-818A-D1A23EC3C498}" srcOrd="0" destOrd="0" presId="urn:microsoft.com/office/officeart/2008/layout/BendingPictureCaptionList"/>
    <dgm:cxn modelId="{5FF4FBE6-7149-4A1F-A2F9-DF03B9603C1C}" type="presOf" srcId="{826F5496-207F-47A3-9A66-B266D0D6EAA1}" destId="{B678B0FE-B022-49DD-BC90-07A508759DF6}" srcOrd="0" destOrd="0" presId="urn:microsoft.com/office/officeart/2008/layout/BendingPictureCaptionList"/>
    <dgm:cxn modelId="{21B5E018-9186-47FE-8C1E-31A10D7CF3D4}" srcId="{E9E1FD4F-32BB-44B0-9414-AC0522B1C133}" destId="{3F09A9A6-8F0F-446D-AC5B-DAAF0EE5D5BE}" srcOrd="0" destOrd="0" parTransId="{094D23EE-FC0B-45D4-9716-60D8D6872222}" sibTransId="{8785D1D2-08C5-4E2F-99C7-5DFCFBCDDA67}"/>
    <dgm:cxn modelId="{5EF2A3BD-DB44-42E8-A3DD-DCFFAB05EE0E}" type="presOf" srcId="{237052C2-F0CE-443B-8B92-C575EC501A0C}" destId="{C414AC8D-EF1E-4ED0-9023-B51974169417}" srcOrd="0" destOrd="0" presId="urn:microsoft.com/office/officeart/2008/layout/BendingPictureCaptionList"/>
    <dgm:cxn modelId="{BC631FBE-5049-4F70-83AA-5EC0F3BE6ECB}" type="presParOf" srcId="{78F9917A-6508-4359-834A-9F012440697A}" destId="{FC32D149-FBCC-43A8-BEAC-5F21A980F0DF}" srcOrd="0" destOrd="0" presId="urn:microsoft.com/office/officeart/2008/layout/BendingPictureCaptionList"/>
    <dgm:cxn modelId="{9C18B64C-F0F6-4140-A389-D4579841857C}" type="presParOf" srcId="{FC32D149-FBCC-43A8-BEAC-5F21A980F0DF}" destId="{954C2E8E-378D-479F-B764-D6396DB6E468}" srcOrd="0" destOrd="0" presId="urn:microsoft.com/office/officeart/2008/layout/BendingPictureCaptionList"/>
    <dgm:cxn modelId="{405EF7D3-5ED4-4CC8-8F4D-B38C28C5DFA0}" type="presParOf" srcId="{FC32D149-FBCC-43A8-BEAC-5F21A980F0DF}" destId="{98049311-7727-4B62-AF59-14A257416AF2}" srcOrd="1" destOrd="0" presId="urn:microsoft.com/office/officeart/2008/layout/BendingPictureCaptionList"/>
    <dgm:cxn modelId="{939EE9E8-70B1-4A10-8F2F-1A3162D25264}" type="presParOf" srcId="{78F9917A-6508-4359-834A-9F012440697A}" destId="{FBBD4281-4547-4113-975F-5786D30DF86A}" srcOrd="1" destOrd="0" presId="urn:microsoft.com/office/officeart/2008/layout/BendingPictureCaptionList"/>
    <dgm:cxn modelId="{FC2877DF-E68F-41CA-B403-DEAC97D936BF}" type="presParOf" srcId="{78F9917A-6508-4359-834A-9F012440697A}" destId="{5DDA3C86-262D-4100-BD39-04D945B09B3C}" srcOrd="2" destOrd="0" presId="urn:microsoft.com/office/officeart/2008/layout/BendingPictureCaptionList"/>
    <dgm:cxn modelId="{136D56E5-8A18-4F84-BF3C-2D8823031737}" type="presParOf" srcId="{5DDA3C86-262D-4100-BD39-04D945B09B3C}" destId="{A643A993-D14C-4226-8B10-68C4F163CA72}" srcOrd="0" destOrd="0" presId="urn:microsoft.com/office/officeart/2008/layout/BendingPictureCaptionList"/>
    <dgm:cxn modelId="{FEEE5786-743A-4A24-BBFC-D56A53034257}" type="presParOf" srcId="{5DDA3C86-262D-4100-BD39-04D945B09B3C}" destId="{6160B2F7-9127-4476-818A-D1A23EC3C498}" srcOrd="1" destOrd="0" presId="urn:microsoft.com/office/officeart/2008/layout/BendingPictureCaptionList"/>
    <dgm:cxn modelId="{2F0A106E-8AEB-46F2-916C-F83396A13818}" type="presParOf" srcId="{78F9917A-6508-4359-834A-9F012440697A}" destId="{382F3BD8-5646-4B4A-91E2-2C6B38BB4BD1}" srcOrd="3" destOrd="0" presId="urn:microsoft.com/office/officeart/2008/layout/BendingPictureCaptionList"/>
    <dgm:cxn modelId="{BF40B178-55D5-457F-80F3-C55148778CB8}" type="presParOf" srcId="{78F9917A-6508-4359-834A-9F012440697A}" destId="{380004DF-07D6-4244-8756-637F2D291AD8}" srcOrd="4" destOrd="0" presId="urn:microsoft.com/office/officeart/2008/layout/BendingPictureCaptionList"/>
    <dgm:cxn modelId="{3DD15155-C5A2-421C-9906-6172F2A122A3}" type="presParOf" srcId="{380004DF-07D6-4244-8756-637F2D291AD8}" destId="{75065654-370D-4349-B416-09F7AD67B4E3}" srcOrd="0" destOrd="0" presId="urn:microsoft.com/office/officeart/2008/layout/BendingPictureCaptionList"/>
    <dgm:cxn modelId="{3DC71068-7710-408D-A162-B28ED0758C23}" type="presParOf" srcId="{380004DF-07D6-4244-8756-637F2D291AD8}" destId="{B678B0FE-B022-49DD-BC90-07A508759DF6}" srcOrd="1" destOrd="0" presId="urn:microsoft.com/office/officeart/2008/layout/BendingPictureCaptionList"/>
    <dgm:cxn modelId="{A174403C-1C52-48D4-B806-7B2A700718B9}" type="presParOf" srcId="{78F9917A-6508-4359-834A-9F012440697A}" destId="{17C56F1D-A079-4EAA-8807-957EF7D37FEE}" srcOrd="5" destOrd="0" presId="urn:microsoft.com/office/officeart/2008/layout/BendingPictureCaptionList"/>
    <dgm:cxn modelId="{316BF3E0-C8A6-490E-AB38-C1B007D6292D}" type="presParOf" srcId="{78F9917A-6508-4359-834A-9F012440697A}" destId="{3C80BFDB-EECF-45AC-A7B8-1303CCE9665C}" srcOrd="6" destOrd="0" presId="urn:microsoft.com/office/officeart/2008/layout/BendingPictureCaptionList"/>
    <dgm:cxn modelId="{25B5909E-F2A2-48A6-967A-AC144CB70350}" type="presParOf" srcId="{3C80BFDB-EECF-45AC-A7B8-1303CCE9665C}" destId="{63876CF2-0428-4F47-9211-28A08989A2C1}" srcOrd="0" destOrd="0" presId="urn:microsoft.com/office/officeart/2008/layout/BendingPictureCaptionList"/>
    <dgm:cxn modelId="{D8ACBF09-6CC0-40F9-972B-DBA0E100D139}" type="presParOf" srcId="{3C80BFDB-EECF-45AC-A7B8-1303CCE9665C}" destId="{C414AC8D-EF1E-4ED0-9023-B51974169417}" srcOrd="1" destOrd="0" presId="urn:microsoft.com/office/officeart/2008/layout/BendingPictureCaptionList"/>
    <dgm:cxn modelId="{EBE1613B-78C7-4275-B83C-221639B42D68}" type="presParOf" srcId="{78F9917A-6508-4359-834A-9F012440697A}" destId="{04187922-C813-4C66-825E-EF398A348F18}" srcOrd="7" destOrd="0" presId="urn:microsoft.com/office/officeart/2008/layout/BendingPictureCaptionList"/>
    <dgm:cxn modelId="{EF796517-2ABE-42E2-ACAF-5ADD27AF4538}" type="presParOf" srcId="{78F9917A-6508-4359-834A-9F012440697A}" destId="{16B63614-E5CA-4335-A080-68918C88FFB7}" srcOrd="8" destOrd="0" presId="urn:microsoft.com/office/officeart/2008/layout/BendingPictureCaptionList"/>
    <dgm:cxn modelId="{1C70EEC0-B6EA-47B0-BF97-FA640D5A5104}" type="presParOf" srcId="{16B63614-E5CA-4335-A080-68918C88FFB7}" destId="{D86405FD-A369-464B-A40F-CA084464E42F}" srcOrd="0" destOrd="0" presId="urn:microsoft.com/office/officeart/2008/layout/BendingPictureCaptionList"/>
    <dgm:cxn modelId="{67D535DA-FD41-4019-8D67-DB5F7BE5814B}" type="presParOf" srcId="{16B63614-E5CA-4335-A080-68918C88FFB7}" destId="{10D40D5A-CD17-409A-8E50-FBE1843E7963}" srcOrd="1" destOrd="0" presId="urn:microsoft.com/office/officeart/2008/layout/BendingPictureCaptionList"/>
    <dgm:cxn modelId="{4A7BD2F3-9D45-431A-B398-E438C4466AF8}" type="presParOf" srcId="{78F9917A-6508-4359-834A-9F012440697A}" destId="{CDE74546-26FA-4969-8570-58944E0D12AD}" srcOrd="9" destOrd="0" presId="urn:microsoft.com/office/officeart/2008/layout/BendingPictureCaptionList"/>
    <dgm:cxn modelId="{8C96345F-7FA3-4A85-A7A1-A6C67A466782}" type="presParOf" srcId="{78F9917A-6508-4359-834A-9F012440697A}" destId="{3DE0873D-8825-4A4F-BB4B-081E87FA46E8}" srcOrd="10" destOrd="0" presId="urn:microsoft.com/office/officeart/2008/layout/BendingPictureCaptionList"/>
    <dgm:cxn modelId="{59FBE333-05CA-47B5-BB39-C196E39319B9}" type="presParOf" srcId="{3DE0873D-8825-4A4F-BB4B-081E87FA46E8}" destId="{D30D8A76-35F1-4796-AAFF-D422C4A38198}" srcOrd="0" destOrd="0" presId="urn:microsoft.com/office/officeart/2008/layout/BendingPictureCaptionList"/>
    <dgm:cxn modelId="{51174595-FB54-4142-A863-E53FE57A965C}" type="presParOf" srcId="{3DE0873D-8825-4A4F-BB4B-081E87FA46E8}" destId="{A6E2763A-DD94-4117-8C1B-8C8AE0D6397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63635-E231-43DB-871E-E9265456C701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855075-8750-469C-962F-1755192B82C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обеспечение условий для организации и проведения спортивно- оздоровительных мероприятий, а также активного отдыха населения;</a:t>
          </a:r>
          <a:endParaRPr lang="ru-RU" dirty="0">
            <a:solidFill>
              <a:schemeClr val="tx1"/>
            </a:solidFill>
          </a:endParaRPr>
        </a:p>
      </dgm:t>
    </dgm:pt>
    <dgm:pt modelId="{64F92C5D-59C3-49D7-AEFC-709010AE809A}" type="parTrans" cxnId="{F64C8C65-AB2C-4D11-BACF-3B7B368888FB}">
      <dgm:prSet/>
      <dgm:spPr/>
      <dgm:t>
        <a:bodyPr/>
        <a:lstStyle/>
        <a:p>
          <a:endParaRPr lang="ru-RU"/>
        </a:p>
      </dgm:t>
    </dgm:pt>
    <dgm:pt modelId="{09B8BA2E-0FBE-4EA8-A2A6-09E470977580}" type="sibTrans" cxnId="{F64C8C65-AB2C-4D11-BACF-3B7B368888FB}">
      <dgm:prSet/>
      <dgm:spPr/>
      <dgm:t>
        <a:bodyPr/>
        <a:lstStyle/>
        <a:p>
          <a:endParaRPr lang="ru-RU"/>
        </a:p>
      </dgm:t>
    </dgm:pt>
    <dgm:pt modelId="{B6D09C9C-9BB0-4830-86AF-8F9B3655F23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повышение мотивации к регулярным занятиям физической культурой и спортом, повышение спортивного мастерства учащихся, молодежи и жителей сельского поселения Алябьевский;</a:t>
          </a:r>
          <a:endParaRPr lang="ru-RU" dirty="0">
            <a:solidFill>
              <a:schemeClr val="tx1"/>
            </a:solidFill>
          </a:endParaRPr>
        </a:p>
      </dgm:t>
    </dgm:pt>
    <dgm:pt modelId="{F2B8E739-C528-4521-96FA-6A63EEE2FCE8}" type="parTrans" cxnId="{2296AFD2-1685-4AE1-9F60-979377D7A0DD}">
      <dgm:prSet/>
      <dgm:spPr/>
      <dgm:t>
        <a:bodyPr/>
        <a:lstStyle/>
        <a:p>
          <a:endParaRPr lang="ru-RU"/>
        </a:p>
      </dgm:t>
    </dgm:pt>
    <dgm:pt modelId="{F0C47AEB-6839-4E07-951E-8E328A42AC0F}" type="sibTrans" cxnId="{2296AFD2-1685-4AE1-9F60-979377D7A0DD}">
      <dgm:prSet/>
      <dgm:spPr/>
      <dgm:t>
        <a:bodyPr/>
        <a:lstStyle/>
        <a:p>
          <a:endParaRPr lang="ru-RU"/>
        </a:p>
      </dgm:t>
    </dgm:pt>
    <dgm:pt modelId="{740AF108-2D9C-4E2A-9A9A-B3FFE5E7843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повышение роли физкультуры и спорта в деле профилактики правонарушений, преодоления распространения наркомании и алкоголизма;</a:t>
          </a:r>
          <a:endParaRPr lang="ru-RU" dirty="0">
            <a:solidFill>
              <a:schemeClr val="tx1"/>
            </a:solidFill>
          </a:endParaRPr>
        </a:p>
      </dgm:t>
    </dgm:pt>
    <dgm:pt modelId="{0C22D6A3-0A7B-4002-8125-AD9A579C5EF0}" type="parTrans" cxnId="{CD8DE863-419B-4DC1-8EE7-70F65D06B9B3}">
      <dgm:prSet/>
      <dgm:spPr/>
      <dgm:t>
        <a:bodyPr/>
        <a:lstStyle/>
        <a:p>
          <a:endParaRPr lang="ru-RU"/>
        </a:p>
      </dgm:t>
    </dgm:pt>
    <dgm:pt modelId="{3483BB01-DCAD-4864-869F-CBAF6FF4D6E2}" type="sibTrans" cxnId="{CD8DE863-419B-4DC1-8EE7-70F65D06B9B3}">
      <dgm:prSet/>
      <dgm:spPr/>
      <dgm:t>
        <a:bodyPr/>
        <a:lstStyle/>
        <a:p>
          <a:endParaRPr lang="ru-RU"/>
        </a:p>
      </dgm:t>
    </dgm:pt>
    <dgm:pt modelId="{3DF7AE50-B65D-4D4F-AA35-78C8EC60C87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создание площадки для здорового, активного досуга, игр, интересного проведения времени на открытом воздухе;</a:t>
          </a:r>
          <a:endParaRPr lang="ru-RU" dirty="0">
            <a:solidFill>
              <a:schemeClr val="tx1"/>
            </a:solidFill>
          </a:endParaRPr>
        </a:p>
      </dgm:t>
    </dgm:pt>
    <dgm:pt modelId="{47415EAD-4318-47CF-A1CA-61B8A27BE3A4}" type="parTrans" cxnId="{DCC86C43-77BB-442B-8363-679DE73BFE4F}">
      <dgm:prSet/>
      <dgm:spPr/>
      <dgm:t>
        <a:bodyPr/>
        <a:lstStyle/>
        <a:p>
          <a:endParaRPr lang="ru-RU"/>
        </a:p>
      </dgm:t>
    </dgm:pt>
    <dgm:pt modelId="{4676B20B-CD8C-4714-9B76-454214604808}" type="sibTrans" cxnId="{DCC86C43-77BB-442B-8363-679DE73BFE4F}">
      <dgm:prSet/>
      <dgm:spPr/>
      <dgm:t>
        <a:bodyPr/>
        <a:lstStyle/>
        <a:p>
          <a:endParaRPr lang="ru-RU"/>
        </a:p>
      </dgm:t>
    </dgm:pt>
    <dgm:pt modelId="{AFE9B581-41E1-4DA2-AE7B-99DCB39F0C7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Укрепление семейных ценностей так как спортивной площадкой смогут пользоваться и родители, которые будут приводить своих детей на площадку, поиграть вместе с ними, а также принять участие в семейных соревнованиях, </a:t>
          </a:r>
          <a:endParaRPr lang="ru-RU" dirty="0">
            <a:solidFill>
              <a:schemeClr val="tx1"/>
            </a:solidFill>
          </a:endParaRPr>
        </a:p>
      </dgm:t>
    </dgm:pt>
    <dgm:pt modelId="{8245DAB5-4E20-4A17-8D62-9CCD76B8CA65}" type="parTrans" cxnId="{1B1D1099-6681-4D1F-922C-3DF4323AC7FA}">
      <dgm:prSet/>
      <dgm:spPr/>
      <dgm:t>
        <a:bodyPr/>
        <a:lstStyle/>
        <a:p>
          <a:endParaRPr lang="ru-RU"/>
        </a:p>
      </dgm:t>
    </dgm:pt>
    <dgm:pt modelId="{D0F3D9E8-C12B-4D68-B965-CAF4E32655DB}" type="sibTrans" cxnId="{1B1D1099-6681-4D1F-922C-3DF4323AC7FA}">
      <dgm:prSet/>
      <dgm:spPr/>
      <dgm:t>
        <a:bodyPr/>
        <a:lstStyle/>
        <a:p>
          <a:endParaRPr lang="ru-RU"/>
        </a:p>
      </dgm:t>
    </dgm:pt>
    <dgm:pt modelId="{1C5CD64E-3699-4537-B422-7D9E83ABB77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вовлечение граждан в практики инициативного проектирования.</a:t>
          </a:r>
          <a:endParaRPr lang="ru-RU" dirty="0">
            <a:solidFill>
              <a:schemeClr val="tx1"/>
            </a:solidFill>
          </a:endParaRPr>
        </a:p>
      </dgm:t>
    </dgm:pt>
    <dgm:pt modelId="{8886BCB8-CDA2-4791-AF95-73B608EE436E}" type="parTrans" cxnId="{AB5ED1C8-5421-41D2-8DE3-CA32467F3642}">
      <dgm:prSet/>
      <dgm:spPr/>
      <dgm:t>
        <a:bodyPr/>
        <a:lstStyle/>
        <a:p>
          <a:endParaRPr lang="ru-RU"/>
        </a:p>
      </dgm:t>
    </dgm:pt>
    <dgm:pt modelId="{855B7B8F-296E-4310-93DD-D317D15221A1}" type="sibTrans" cxnId="{AB5ED1C8-5421-41D2-8DE3-CA32467F3642}">
      <dgm:prSet/>
      <dgm:spPr/>
      <dgm:t>
        <a:bodyPr/>
        <a:lstStyle/>
        <a:p>
          <a:endParaRPr lang="ru-RU"/>
        </a:p>
      </dgm:t>
    </dgm:pt>
    <dgm:pt modelId="{F5440917-B77B-4470-A0D9-7FC9C9C12B4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Результаты реализации инициативного проекта</a:t>
          </a:r>
          <a:endParaRPr lang="ru-RU" dirty="0">
            <a:solidFill>
              <a:schemeClr val="tx1"/>
            </a:solidFill>
          </a:endParaRPr>
        </a:p>
      </dgm:t>
    </dgm:pt>
    <dgm:pt modelId="{0F1707EB-10EF-4787-B51E-2298E388E960}" type="parTrans" cxnId="{95C737FF-7AEE-42EB-81B7-0177E95CB3BB}">
      <dgm:prSet/>
      <dgm:spPr/>
      <dgm:t>
        <a:bodyPr/>
        <a:lstStyle/>
        <a:p>
          <a:endParaRPr lang="ru-RU"/>
        </a:p>
      </dgm:t>
    </dgm:pt>
    <dgm:pt modelId="{CD594780-115A-4F61-A5A4-A761088F9AB4}" type="sibTrans" cxnId="{95C737FF-7AEE-42EB-81B7-0177E95CB3BB}">
      <dgm:prSet/>
      <dgm:spPr/>
      <dgm:t>
        <a:bodyPr/>
        <a:lstStyle/>
        <a:p>
          <a:endParaRPr lang="ru-RU"/>
        </a:p>
      </dgm:t>
    </dgm:pt>
    <dgm:pt modelId="{B7E2EAF5-0539-40AB-98B0-224ECCF3624A}" type="pres">
      <dgm:prSet presAssocID="{9B163635-E231-43DB-871E-E9265456C7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3185C-41EE-4719-9A9C-D5F9D7665BBD}" type="pres">
      <dgm:prSet presAssocID="{F5440917-B77B-4470-A0D9-7FC9C9C12B4C}" presName="centerShape" presStyleLbl="node0" presStyleIdx="0" presStyleCnt="1"/>
      <dgm:spPr/>
      <dgm:t>
        <a:bodyPr/>
        <a:lstStyle/>
        <a:p>
          <a:endParaRPr lang="ru-RU"/>
        </a:p>
      </dgm:t>
    </dgm:pt>
    <dgm:pt modelId="{C3B7B5F8-3743-4D04-A8C6-760FC3C65C2E}" type="pres">
      <dgm:prSet presAssocID="{64F92C5D-59C3-49D7-AEFC-709010AE809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78208CD-59B7-49C2-9A20-5D69660AEE65}" type="pres">
      <dgm:prSet presAssocID="{64F92C5D-59C3-49D7-AEFC-709010AE809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31143E0-BC94-490B-87DB-C1B2A667919F}" type="pres">
      <dgm:prSet presAssocID="{C2855075-8750-469C-962F-1755192B82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43CA-EAE7-4DF4-9533-E92D5D43BCE6}" type="pres">
      <dgm:prSet presAssocID="{F2B8E739-C528-4521-96FA-6A63EEE2FCE8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C22CDDE-8413-4724-B79D-F77FCB62B116}" type="pres">
      <dgm:prSet presAssocID="{F2B8E739-C528-4521-96FA-6A63EEE2FCE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AF11DCF-748B-4F47-B1FC-E1658C3214E2}" type="pres">
      <dgm:prSet presAssocID="{B6D09C9C-9BB0-4830-86AF-8F9B3655F2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03D97-A6C3-4EE5-97C7-D65CADD40BC6}" type="pres">
      <dgm:prSet presAssocID="{0C22D6A3-0A7B-4002-8125-AD9A579C5EF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A4C2771-1D45-4784-9641-AA6EB0E9C598}" type="pres">
      <dgm:prSet presAssocID="{0C22D6A3-0A7B-4002-8125-AD9A579C5EF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8318C81-C3D8-4A8B-955C-CD36611A7395}" type="pres">
      <dgm:prSet presAssocID="{740AF108-2D9C-4E2A-9A9A-B3FFE5E784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2BB0-4795-4962-8E07-580122A26B64}" type="pres">
      <dgm:prSet presAssocID="{47415EAD-4318-47CF-A1CA-61B8A27BE3A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3D1426A-0716-4EB7-AFEF-4DDFA0B4C348}" type="pres">
      <dgm:prSet presAssocID="{47415EAD-4318-47CF-A1CA-61B8A27BE3A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A424AF5-361F-4F74-BCEA-8C55F4BD101F}" type="pres">
      <dgm:prSet presAssocID="{3DF7AE50-B65D-4D4F-AA35-78C8EC60C8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210E8-289E-49E6-A199-610580D8AB40}" type="pres">
      <dgm:prSet presAssocID="{8245DAB5-4E20-4A17-8D62-9CCD76B8CA65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A9E257E-3C80-4B61-9479-D6C7F01F3E82}" type="pres">
      <dgm:prSet presAssocID="{8245DAB5-4E20-4A17-8D62-9CCD76B8CA6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BF92A92-B8B7-44D4-A98B-8D22C1500D46}" type="pres">
      <dgm:prSet presAssocID="{AFE9B581-41E1-4DA2-AE7B-99DCB39F0C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1D234-F0FE-4E6C-8230-C9FD57259A0A}" type="pres">
      <dgm:prSet presAssocID="{8886BCB8-CDA2-4791-AF95-73B608EE436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44B9B83-9368-405A-9263-477A4B831BE9}" type="pres">
      <dgm:prSet presAssocID="{8886BCB8-CDA2-4791-AF95-73B608EE436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D85F3D15-1DA5-42BF-B9FE-3DCE08C6D983}" type="pres">
      <dgm:prSet presAssocID="{1C5CD64E-3699-4537-B422-7D9E83ABB7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E9A7-E98D-4224-8AB4-5139471C9202}" type="presOf" srcId="{F2B8E739-C528-4521-96FA-6A63EEE2FCE8}" destId="{7A7043CA-EAE7-4DF4-9533-E92D5D43BCE6}" srcOrd="0" destOrd="0" presId="urn:microsoft.com/office/officeart/2005/8/layout/radial5"/>
    <dgm:cxn modelId="{2B8AFA75-33D7-43CE-BC4B-CB1899935F65}" type="presOf" srcId="{8245DAB5-4E20-4A17-8D62-9CCD76B8CA65}" destId="{6A9E257E-3C80-4B61-9479-D6C7F01F3E82}" srcOrd="1" destOrd="0" presId="urn:microsoft.com/office/officeart/2005/8/layout/radial5"/>
    <dgm:cxn modelId="{95C737FF-7AEE-42EB-81B7-0177E95CB3BB}" srcId="{9B163635-E231-43DB-871E-E9265456C701}" destId="{F5440917-B77B-4470-A0D9-7FC9C9C12B4C}" srcOrd="0" destOrd="0" parTransId="{0F1707EB-10EF-4787-B51E-2298E388E960}" sibTransId="{CD594780-115A-4F61-A5A4-A761088F9AB4}"/>
    <dgm:cxn modelId="{2296AFD2-1685-4AE1-9F60-979377D7A0DD}" srcId="{F5440917-B77B-4470-A0D9-7FC9C9C12B4C}" destId="{B6D09C9C-9BB0-4830-86AF-8F9B3655F237}" srcOrd="1" destOrd="0" parTransId="{F2B8E739-C528-4521-96FA-6A63EEE2FCE8}" sibTransId="{F0C47AEB-6839-4E07-951E-8E328A42AC0F}"/>
    <dgm:cxn modelId="{AB5ED1C8-5421-41D2-8DE3-CA32467F3642}" srcId="{F5440917-B77B-4470-A0D9-7FC9C9C12B4C}" destId="{1C5CD64E-3699-4537-B422-7D9E83ABB772}" srcOrd="5" destOrd="0" parTransId="{8886BCB8-CDA2-4791-AF95-73B608EE436E}" sibTransId="{855B7B8F-296E-4310-93DD-D317D15221A1}"/>
    <dgm:cxn modelId="{1B1D1099-6681-4D1F-922C-3DF4323AC7FA}" srcId="{F5440917-B77B-4470-A0D9-7FC9C9C12B4C}" destId="{AFE9B581-41E1-4DA2-AE7B-99DCB39F0C7B}" srcOrd="4" destOrd="0" parTransId="{8245DAB5-4E20-4A17-8D62-9CCD76B8CA65}" sibTransId="{D0F3D9E8-C12B-4D68-B965-CAF4E32655DB}"/>
    <dgm:cxn modelId="{9991E328-FFE1-4842-943D-500D5A9E9F58}" type="presOf" srcId="{1C5CD64E-3699-4537-B422-7D9E83ABB772}" destId="{D85F3D15-1DA5-42BF-B9FE-3DCE08C6D983}" srcOrd="0" destOrd="0" presId="urn:microsoft.com/office/officeart/2005/8/layout/radial5"/>
    <dgm:cxn modelId="{20C78E30-899D-4475-B160-4C4790688B0D}" type="presOf" srcId="{740AF108-2D9C-4E2A-9A9A-B3FFE5E7843B}" destId="{D8318C81-C3D8-4A8B-955C-CD36611A7395}" srcOrd="0" destOrd="0" presId="urn:microsoft.com/office/officeart/2005/8/layout/radial5"/>
    <dgm:cxn modelId="{E1ACB4E2-9B2D-48AA-8650-804FDC6DA20C}" type="presOf" srcId="{64F92C5D-59C3-49D7-AEFC-709010AE809A}" destId="{678208CD-59B7-49C2-9A20-5D69660AEE65}" srcOrd="1" destOrd="0" presId="urn:microsoft.com/office/officeart/2005/8/layout/radial5"/>
    <dgm:cxn modelId="{EA52AB95-A87E-4A95-9E78-8A6E3AC74A58}" type="presOf" srcId="{0C22D6A3-0A7B-4002-8125-AD9A579C5EF0}" destId="{4CC03D97-A6C3-4EE5-97C7-D65CADD40BC6}" srcOrd="0" destOrd="0" presId="urn:microsoft.com/office/officeart/2005/8/layout/radial5"/>
    <dgm:cxn modelId="{78002115-AC58-481D-A562-16D2CAAC29D9}" type="presOf" srcId="{47415EAD-4318-47CF-A1CA-61B8A27BE3A4}" destId="{73D1426A-0716-4EB7-AFEF-4DDFA0B4C348}" srcOrd="1" destOrd="0" presId="urn:microsoft.com/office/officeart/2005/8/layout/radial5"/>
    <dgm:cxn modelId="{0F8D283E-4F98-4737-9F3E-8AF578F722CF}" type="presOf" srcId="{64F92C5D-59C3-49D7-AEFC-709010AE809A}" destId="{C3B7B5F8-3743-4D04-A8C6-760FC3C65C2E}" srcOrd="0" destOrd="0" presId="urn:microsoft.com/office/officeart/2005/8/layout/radial5"/>
    <dgm:cxn modelId="{CD8DE863-419B-4DC1-8EE7-70F65D06B9B3}" srcId="{F5440917-B77B-4470-A0D9-7FC9C9C12B4C}" destId="{740AF108-2D9C-4E2A-9A9A-B3FFE5E7843B}" srcOrd="2" destOrd="0" parTransId="{0C22D6A3-0A7B-4002-8125-AD9A579C5EF0}" sibTransId="{3483BB01-DCAD-4864-869F-CBAF6FF4D6E2}"/>
    <dgm:cxn modelId="{E2392351-7F90-4310-97FC-013BEDB03376}" type="presOf" srcId="{3DF7AE50-B65D-4D4F-AA35-78C8EC60C87D}" destId="{BA424AF5-361F-4F74-BCEA-8C55F4BD101F}" srcOrd="0" destOrd="0" presId="urn:microsoft.com/office/officeart/2005/8/layout/radial5"/>
    <dgm:cxn modelId="{F64C8C65-AB2C-4D11-BACF-3B7B368888FB}" srcId="{F5440917-B77B-4470-A0D9-7FC9C9C12B4C}" destId="{C2855075-8750-469C-962F-1755192B82C5}" srcOrd="0" destOrd="0" parTransId="{64F92C5D-59C3-49D7-AEFC-709010AE809A}" sibTransId="{09B8BA2E-0FBE-4EA8-A2A6-09E470977580}"/>
    <dgm:cxn modelId="{4ABE5187-598A-46BA-9EFD-EA0D6EFF91CB}" type="presOf" srcId="{C2855075-8750-469C-962F-1755192B82C5}" destId="{231143E0-BC94-490B-87DB-C1B2A667919F}" srcOrd="0" destOrd="0" presId="urn:microsoft.com/office/officeart/2005/8/layout/radial5"/>
    <dgm:cxn modelId="{E6F3954B-0CAA-4E97-A7AA-C1FBCC572136}" type="presOf" srcId="{B6D09C9C-9BB0-4830-86AF-8F9B3655F237}" destId="{AAF11DCF-748B-4F47-B1FC-E1658C3214E2}" srcOrd="0" destOrd="0" presId="urn:microsoft.com/office/officeart/2005/8/layout/radial5"/>
    <dgm:cxn modelId="{E8B6F968-52C9-4DAE-89CE-17536FD4AF24}" type="presOf" srcId="{0C22D6A3-0A7B-4002-8125-AD9A579C5EF0}" destId="{EA4C2771-1D45-4784-9641-AA6EB0E9C598}" srcOrd="1" destOrd="0" presId="urn:microsoft.com/office/officeart/2005/8/layout/radial5"/>
    <dgm:cxn modelId="{DCC86C43-77BB-442B-8363-679DE73BFE4F}" srcId="{F5440917-B77B-4470-A0D9-7FC9C9C12B4C}" destId="{3DF7AE50-B65D-4D4F-AA35-78C8EC60C87D}" srcOrd="3" destOrd="0" parTransId="{47415EAD-4318-47CF-A1CA-61B8A27BE3A4}" sibTransId="{4676B20B-CD8C-4714-9B76-454214604808}"/>
    <dgm:cxn modelId="{FE7F746D-9011-436C-B30C-4871BC77E964}" type="presOf" srcId="{8886BCB8-CDA2-4791-AF95-73B608EE436E}" destId="{744B9B83-9368-405A-9263-477A4B831BE9}" srcOrd="1" destOrd="0" presId="urn:microsoft.com/office/officeart/2005/8/layout/radial5"/>
    <dgm:cxn modelId="{277B4E1A-9135-466D-9306-38C88ED238F7}" type="presOf" srcId="{8886BCB8-CDA2-4791-AF95-73B608EE436E}" destId="{2111D234-F0FE-4E6C-8230-C9FD57259A0A}" srcOrd="0" destOrd="0" presId="urn:microsoft.com/office/officeart/2005/8/layout/radial5"/>
    <dgm:cxn modelId="{25B35CE0-E021-4710-83D8-C7EB740547C8}" type="presOf" srcId="{8245DAB5-4E20-4A17-8D62-9CCD76B8CA65}" destId="{8AF210E8-289E-49E6-A199-610580D8AB40}" srcOrd="0" destOrd="0" presId="urn:microsoft.com/office/officeart/2005/8/layout/radial5"/>
    <dgm:cxn modelId="{1F5D60A5-B4F0-42C4-8A78-87B633AD6E15}" type="presOf" srcId="{F5440917-B77B-4470-A0D9-7FC9C9C12B4C}" destId="{6CC3185C-41EE-4719-9A9C-D5F9D7665BBD}" srcOrd="0" destOrd="0" presId="urn:microsoft.com/office/officeart/2005/8/layout/radial5"/>
    <dgm:cxn modelId="{CC204EFA-132E-495A-92E9-EE680A53FCBD}" type="presOf" srcId="{9B163635-E231-43DB-871E-E9265456C701}" destId="{B7E2EAF5-0539-40AB-98B0-224ECCF3624A}" srcOrd="0" destOrd="0" presId="urn:microsoft.com/office/officeart/2005/8/layout/radial5"/>
    <dgm:cxn modelId="{D1634A93-892A-44C2-93C1-CF0914FAD6D4}" type="presOf" srcId="{F2B8E739-C528-4521-96FA-6A63EEE2FCE8}" destId="{EC22CDDE-8413-4724-B79D-F77FCB62B116}" srcOrd="1" destOrd="0" presId="urn:microsoft.com/office/officeart/2005/8/layout/radial5"/>
    <dgm:cxn modelId="{BCCAC7E7-8371-4AAD-BB8E-8A9ECC706C7E}" type="presOf" srcId="{AFE9B581-41E1-4DA2-AE7B-99DCB39F0C7B}" destId="{9BF92A92-B8B7-44D4-A98B-8D22C1500D46}" srcOrd="0" destOrd="0" presId="urn:microsoft.com/office/officeart/2005/8/layout/radial5"/>
    <dgm:cxn modelId="{77AF1A2C-A1CE-478C-92EB-A70DB3C94631}" type="presOf" srcId="{47415EAD-4318-47CF-A1CA-61B8A27BE3A4}" destId="{1BF32BB0-4795-4962-8E07-580122A26B64}" srcOrd="0" destOrd="0" presId="urn:microsoft.com/office/officeart/2005/8/layout/radial5"/>
    <dgm:cxn modelId="{E15FA88A-D44C-479D-BFA4-80DDDA9C9D7E}" type="presParOf" srcId="{B7E2EAF5-0539-40AB-98B0-224ECCF3624A}" destId="{6CC3185C-41EE-4719-9A9C-D5F9D7665BBD}" srcOrd="0" destOrd="0" presId="urn:microsoft.com/office/officeart/2005/8/layout/radial5"/>
    <dgm:cxn modelId="{A3D25B5D-13FF-4618-8AF1-A2502124EE55}" type="presParOf" srcId="{B7E2EAF5-0539-40AB-98B0-224ECCF3624A}" destId="{C3B7B5F8-3743-4D04-A8C6-760FC3C65C2E}" srcOrd="1" destOrd="0" presId="urn:microsoft.com/office/officeart/2005/8/layout/radial5"/>
    <dgm:cxn modelId="{C369F332-6AC7-4B0F-B28D-7FE4BF0B89E8}" type="presParOf" srcId="{C3B7B5F8-3743-4D04-A8C6-760FC3C65C2E}" destId="{678208CD-59B7-49C2-9A20-5D69660AEE65}" srcOrd="0" destOrd="0" presId="urn:microsoft.com/office/officeart/2005/8/layout/radial5"/>
    <dgm:cxn modelId="{7223AADE-3F84-4374-AFC2-C6D09EDA6F1F}" type="presParOf" srcId="{B7E2EAF5-0539-40AB-98B0-224ECCF3624A}" destId="{231143E0-BC94-490B-87DB-C1B2A667919F}" srcOrd="2" destOrd="0" presId="urn:microsoft.com/office/officeart/2005/8/layout/radial5"/>
    <dgm:cxn modelId="{8F639566-FED0-46B5-841C-87A69D6C7B48}" type="presParOf" srcId="{B7E2EAF5-0539-40AB-98B0-224ECCF3624A}" destId="{7A7043CA-EAE7-4DF4-9533-E92D5D43BCE6}" srcOrd="3" destOrd="0" presId="urn:microsoft.com/office/officeart/2005/8/layout/radial5"/>
    <dgm:cxn modelId="{FA727359-8F46-46C1-99F2-BE40806BB1C4}" type="presParOf" srcId="{7A7043CA-EAE7-4DF4-9533-E92D5D43BCE6}" destId="{EC22CDDE-8413-4724-B79D-F77FCB62B116}" srcOrd="0" destOrd="0" presId="urn:microsoft.com/office/officeart/2005/8/layout/radial5"/>
    <dgm:cxn modelId="{D6734DCA-116C-4397-A2CF-CFCC750AD457}" type="presParOf" srcId="{B7E2EAF5-0539-40AB-98B0-224ECCF3624A}" destId="{AAF11DCF-748B-4F47-B1FC-E1658C3214E2}" srcOrd="4" destOrd="0" presId="urn:microsoft.com/office/officeart/2005/8/layout/radial5"/>
    <dgm:cxn modelId="{7AE8B30A-9F1B-4D36-9F4D-D8F7FFD05B89}" type="presParOf" srcId="{B7E2EAF5-0539-40AB-98B0-224ECCF3624A}" destId="{4CC03D97-A6C3-4EE5-97C7-D65CADD40BC6}" srcOrd="5" destOrd="0" presId="urn:microsoft.com/office/officeart/2005/8/layout/radial5"/>
    <dgm:cxn modelId="{ABA0C002-D29B-4467-8325-96F9D07ED495}" type="presParOf" srcId="{4CC03D97-A6C3-4EE5-97C7-D65CADD40BC6}" destId="{EA4C2771-1D45-4784-9641-AA6EB0E9C598}" srcOrd="0" destOrd="0" presId="urn:microsoft.com/office/officeart/2005/8/layout/radial5"/>
    <dgm:cxn modelId="{99570B7A-F037-4C65-B352-5F61F96989CA}" type="presParOf" srcId="{B7E2EAF5-0539-40AB-98B0-224ECCF3624A}" destId="{D8318C81-C3D8-4A8B-955C-CD36611A7395}" srcOrd="6" destOrd="0" presId="urn:microsoft.com/office/officeart/2005/8/layout/radial5"/>
    <dgm:cxn modelId="{24AC5979-3B6F-40BF-8808-BB810E5D14BD}" type="presParOf" srcId="{B7E2EAF5-0539-40AB-98B0-224ECCF3624A}" destId="{1BF32BB0-4795-4962-8E07-580122A26B64}" srcOrd="7" destOrd="0" presId="urn:microsoft.com/office/officeart/2005/8/layout/radial5"/>
    <dgm:cxn modelId="{3060D6C5-ABDB-48EF-AAD3-DF625A79E2B4}" type="presParOf" srcId="{1BF32BB0-4795-4962-8E07-580122A26B64}" destId="{73D1426A-0716-4EB7-AFEF-4DDFA0B4C348}" srcOrd="0" destOrd="0" presId="urn:microsoft.com/office/officeart/2005/8/layout/radial5"/>
    <dgm:cxn modelId="{FDF8B5E8-C1BC-497E-A2BE-349BBF5EA79A}" type="presParOf" srcId="{B7E2EAF5-0539-40AB-98B0-224ECCF3624A}" destId="{BA424AF5-361F-4F74-BCEA-8C55F4BD101F}" srcOrd="8" destOrd="0" presId="urn:microsoft.com/office/officeart/2005/8/layout/radial5"/>
    <dgm:cxn modelId="{2AA0911B-C239-47B3-B07E-3A3830E1473F}" type="presParOf" srcId="{B7E2EAF5-0539-40AB-98B0-224ECCF3624A}" destId="{8AF210E8-289E-49E6-A199-610580D8AB40}" srcOrd="9" destOrd="0" presId="urn:microsoft.com/office/officeart/2005/8/layout/radial5"/>
    <dgm:cxn modelId="{A82F2EB1-9085-4767-A111-11D7BFC252AF}" type="presParOf" srcId="{8AF210E8-289E-49E6-A199-610580D8AB40}" destId="{6A9E257E-3C80-4B61-9479-D6C7F01F3E82}" srcOrd="0" destOrd="0" presId="urn:microsoft.com/office/officeart/2005/8/layout/radial5"/>
    <dgm:cxn modelId="{711461BD-B3CF-49D2-9BA3-6E0C6AFDEA00}" type="presParOf" srcId="{B7E2EAF5-0539-40AB-98B0-224ECCF3624A}" destId="{9BF92A92-B8B7-44D4-A98B-8D22C1500D46}" srcOrd="10" destOrd="0" presId="urn:microsoft.com/office/officeart/2005/8/layout/radial5"/>
    <dgm:cxn modelId="{1702DB12-C441-469F-BB80-A56F6DBC522C}" type="presParOf" srcId="{B7E2EAF5-0539-40AB-98B0-224ECCF3624A}" destId="{2111D234-F0FE-4E6C-8230-C9FD57259A0A}" srcOrd="11" destOrd="0" presId="urn:microsoft.com/office/officeart/2005/8/layout/radial5"/>
    <dgm:cxn modelId="{E6826764-217A-4F30-AD45-1FDFD54C48AB}" type="presParOf" srcId="{2111D234-F0FE-4E6C-8230-C9FD57259A0A}" destId="{744B9B83-9368-405A-9263-477A4B831BE9}" srcOrd="0" destOrd="0" presId="urn:microsoft.com/office/officeart/2005/8/layout/radial5"/>
    <dgm:cxn modelId="{C8EFC733-6802-4D2C-8FD5-52618CABC0E9}" type="presParOf" srcId="{B7E2EAF5-0539-40AB-98B0-224ECCF3624A}" destId="{D85F3D15-1DA5-42BF-B9FE-3DCE08C6D98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52C36-9DE0-4F29-8E3C-DA4416EA3EFC}">
      <dsp:nvSpPr>
        <dsp:cNvPr id="0" name=""/>
        <dsp:cNvSpPr/>
      </dsp:nvSpPr>
      <dsp:spPr>
        <a:xfrm>
          <a:off x="0" y="220315"/>
          <a:ext cx="5294115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882" tIns="208280" rIns="410882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 для развития на территории поселения физической культуры, школьного спорта, массовых занятий физкультурой, организация и проведение спортивных мероприятий, проводимых на территории поселения.</a:t>
          </a:r>
          <a:endParaRPr lang="ru-RU" sz="1000" kern="1200" dirty="0"/>
        </a:p>
      </dsp:txBody>
      <dsp:txXfrm>
        <a:off x="0" y="220315"/>
        <a:ext cx="5294115" cy="708750"/>
      </dsp:txXfrm>
    </dsp:sp>
    <dsp:sp modelId="{7ECF7034-80FB-477E-B141-FB59BF1A45B4}">
      <dsp:nvSpPr>
        <dsp:cNvPr id="0" name=""/>
        <dsp:cNvSpPr/>
      </dsp:nvSpPr>
      <dsp:spPr>
        <a:xfrm>
          <a:off x="181548" y="0"/>
          <a:ext cx="370588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73" tIns="0" rIns="140073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Цель:</a:t>
          </a:r>
          <a:endParaRPr lang="ru-RU" sz="1000" kern="1200" dirty="0"/>
        </a:p>
      </dsp:txBody>
      <dsp:txXfrm>
        <a:off x="195958" y="14410"/>
        <a:ext cx="3677060" cy="266380"/>
      </dsp:txXfrm>
    </dsp:sp>
    <dsp:sp modelId="{42223678-F6FA-4DC3-8AA7-8BFCFAFD00F9}">
      <dsp:nvSpPr>
        <dsp:cNvPr id="0" name=""/>
        <dsp:cNvSpPr/>
      </dsp:nvSpPr>
      <dsp:spPr>
        <a:xfrm>
          <a:off x="0" y="1093754"/>
          <a:ext cx="5294115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882" tIns="208280" rIns="410882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активного досуга детей, молодёжи, людей с ограниченными возможностями здоровья и взрослого населения;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Формирование навыков здорового образа жизни;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положительного образа современного сельского поселения;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Активизация и поддержка граждан в реализации общественно значимых проектов;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Освещение о работе и реализации проекта в СМИ, сети интернет и </a:t>
          </a:r>
          <a:r>
            <a:rPr lang="ru-RU" sz="1000" kern="1200" dirty="0" err="1" smtClean="0"/>
            <a:t>соцсетях</a:t>
          </a:r>
          <a:r>
            <a:rPr lang="ru-RU" sz="1000" kern="1200" dirty="0" smtClean="0"/>
            <a:t> (группа </a:t>
          </a:r>
          <a:r>
            <a:rPr lang="ru-RU" sz="1000" kern="1200" dirty="0" err="1" smtClean="0"/>
            <a:t>ВКонтакте</a:t>
          </a:r>
          <a:r>
            <a:rPr lang="ru-RU" sz="1000" kern="1200" dirty="0" smtClean="0"/>
            <a:t>, одноклассники);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Вовлечение граждан в практики инициативного проектирования.</a:t>
          </a:r>
          <a:endParaRPr lang="ru-RU" sz="1000" kern="1200" dirty="0"/>
        </a:p>
      </dsp:txBody>
      <dsp:txXfrm>
        <a:off x="0" y="1093754"/>
        <a:ext cx="5294115" cy="1669500"/>
      </dsp:txXfrm>
    </dsp:sp>
    <dsp:sp modelId="{4FEDE8E4-8645-4E83-89FE-18E19157480F}">
      <dsp:nvSpPr>
        <dsp:cNvPr id="0" name=""/>
        <dsp:cNvSpPr/>
      </dsp:nvSpPr>
      <dsp:spPr>
        <a:xfrm>
          <a:off x="264705" y="946154"/>
          <a:ext cx="370588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73" tIns="0" rIns="140073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Задачи:</a:t>
          </a:r>
          <a:endParaRPr lang="ru-RU" sz="1000" kern="1200" dirty="0"/>
        </a:p>
      </dsp:txBody>
      <dsp:txXfrm>
        <a:off x="279115" y="960564"/>
        <a:ext cx="367706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301D0-2E30-4467-AC28-15577006112E}">
      <dsp:nvSpPr>
        <dsp:cNvPr id="0" name=""/>
        <dsp:cNvSpPr/>
      </dsp:nvSpPr>
      <dsp:spPr>
        <a:xfrm>
          <a:off x="102175" y="533447"/>
          <a:ext cx="1640597" cy="12015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9CC44-2E6F-41FA-8B90-BA05C427B235}">
      <dsp:nvSpPr>
        <dsp:cNvPr id="0" name=""/>
        <dsp:cNvSpPr/>
      </dsp:nvSpPr>
      <dsp:spPr>
        <a:xfrm>
          <a:off x="66100" y="1597395"/>
          <a:ext cx="1640597" cy="5161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Стадион находится в центре сельского поселения Алябьевский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6100" y="1597395"/>
        <a:ext cx="1640597" cy="516143"/>
      </dsp:txXfrm>
    </dsp:sp>
    <dsp:sp modelId="{EB127259-D31A-47DB-BF8E-E965451915E2}">
      <dsp:nvSpPr>
        <dsp:cNvPr id="0" name=""/>
        <dsp:cNvSpPr/>
      </dsp:nvSpPr>
      <dsp:spPr>
        <a:xfrm>
          <a:off x="1891035" y="338456"/>
          <a:ext cx="1843367" cy="14746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2151D-0F01-4079-83AF-5D6F8ECC8D44}">
      <dsp:nvSpPr>
        <dsp:cNvPr id="0" name=""/>
        <dsp:cNvSpPr/>
      </dsp:nvSpPr>
      <dsp:spPr>
        <a:xfrm>
          <a:off x="2056938" y="1665680"/>
          <a:ext cx="1640597" cy="5161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Фото до реализации проекта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056938" y="1665680"/>
        <a:ext cx="1640597" cy="516143"/>
      </dsp:txXfrm>
    </dsp:sp>
    <dsp:sp modelId="{DA8D9130-9C62-47AF-9D72-018D5AC18AA7}">
      <dsp:nvSpPr>
        <dsp:cNvPr id="0" name=""/>
        <dsp:cNvSpPr/>
      </dsp:nvSpPr>
      <dsp:spPr>
        <a:xfrm>
          <a:off x="3918739" y="338456"/>
          <a:ext cx="1843367" cy="14746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E34B8-FCB9-413E-BDA6-2D4382917826}">
      <dsp:nvSpPr>
        <dsp:cNvPr id="0" name=""/>
        <dsp:cNvSpPr/>
      </dsp:nvSpPr>
      <dsp:spPr>
        <a:xfrm>
          <a:off x="4084643" y="1665680"/>
          <a:ext cx="1640597" cy="5161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Реализованный проект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84643" y="1665680"/>
        <a:ext cx="1640597" cy="516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6CE74-FE41-489C-A425-7B63FF693181}">
      <dsp:nvSpPr>
        <dsp:cNvPr id="0" name=""/>
        <dsp:cNvSpPr/>
      </dsp:nvSpPr>
      <dsp:spPr>
        <a:xfrm>
          <a:off x="40878" y="110801"/>
          <a:ext cx="1989968" cy="23879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Подготовительный этап:</a:t>
          </a:r>
          <a:endParaRPr lang="ru-RU" sz="1400" kern="1200" dirty="0">
            <a:solidFill>
              <a:schemeClr val="tx1"/>
            </a:solidFill>
          </a:endParaRPr>
        </a:p>
      </dsp:txBody>
      <dsp:txXfrm rot="16200000">
        <a:off x="-739188" y="890868"/>
        <a:ext cx="1958128" cy="397993"/>
      </dsp:txXfrm>
    </dsp:sp>
    <dsp:sp modelId="{D76FD845-291C-41DA-939F-03D23272DC9A}">
      <dsp:nvSpPr>
        <dsp:cNvPr id="0" name=""/>
        <dsp:cNvSpPr/>
      </dsp:nvSpPr>
      <dsp:spPr>
        <a:xfrm>
          <a:off x="438872" y="110801"/>
          <a:ext cx="1482526" cy="2387962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Создание инициативной группы;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Составление сметы;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Сбор подписей в поддержку реализации проекта;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Работа по привлечению денежных средств населения, индивидуальных предпринимателей, акционерных обществ, физических лиц и др.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Разработка проекта;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Общественное обсуждение,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Утверждение необходимой документации проекта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smtClean="0">
              <a:solidFill>
                <a:schemeClr val="tx1"/>
              </a:solidFill>
            </a:rPr>
            <a:t> декабрь 2020 г. - май 2021 г.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438872" y="110801"/>
        <a:ext cx="1482526" cy="2387962"/>
      </dsp:txXfrm>
    </dsp:sp>
    <dsp:sp modelId="{F1B5B3B3-5FD3-4CED-82FC-09AC65AA789C}">
      <dsp:nvSpPr>
        <dsp:cNvPr id="0" name=""/>
        <dsp:cNvSpPr/>
      </dsp:nvSpPr>
      <dsp:spPr>
        <a:xfrm>
          <a:off x="2073133" y="608046"/>
          <a:ext cx="1989968" cy="23879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Основной этап:</a:t>
          </a:r>
          <a:endParaRPr lang="ru-RU" sz="1400" kern="1200" dirty="0">
            <a:solidFill>
              <a:schemeClr val="tx1"/>
            </a:solidFill>
          </a:endParaRPr>
        </a:p>
      </dsp:txBody>
      <dsp:txXfrm rot="16200000">
        <a:off x="1293066" y="1388114"/>
        <a:ext cx="1958128" cy="397993"/>
      </dsp:txXfrm>
    </dsp:sp>
    <dsp:sp modelId="{4059DB90-C52B-47AB-9C34-108CEF48BC7E}">
      <dsp:nvSpPr>
        <dsp:cNvPr id="0" name=""/>
        <dsp:cNvSpPr/>
      </dsp:nvSpPr>
      <dsp:spPr>
        <a:xfrm rot="5400000">
          <a:off x="1894589" y="2431760"/>
          <a:ext cx="350879" cy="29849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D95F6-11DA-47DE-916D-D5AA68487CD6}">
      <dsp:nvSpPr>
        <dsp:cNvPr id="0" name=""/>
        <dsp:cNvSpPr/>
      </dsp:nvSpPr>
      <dsp:spPr>
        <a:xfrm>
          <a:off x="2471127" y="608046"/>
          <a:ext cx="1482526" cy="2387962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проведение необходимых конкурсных процедур, 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выполнение и приёмка работ</a:t>
          </a: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smtClean="0">
              <a:solidFill>
                <a:schemeClr val="tx1"/>
              </a:solidFill>
            </a:rPr>
            <a:t> июнь 2021 г. – август 2021 г.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2471127" y="608046"/>
        <a:ext cx="1482526" cy="2387962"/>
      </dsp:txXfrm>
    </dsp:sp>
    <dsp:sp modelId="{DDE4ED83-AB47-413D-A767-3DC77B528F80}">
      <dsp:nvSpPr>
        <dsp:cNvPr id="0" name=""/>
        <dsp:cNvSpPr/>
      </dsp:nvSpPr>
      <dsp:spPr>
        <a:xfrm>
          <a:off x="4120159" y="934815"/>
          <a:ext cx="1989968" cy="238796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Заключительный этап:</a:t>
          </a:r>
          <a:endParaRPr lang="ru-RU" sz="1400" kern="1200" dirty="0">
            <a:solidFill>
              <a:schemeClr val="tx1"/>
            </a:solidFill>
          </a:endParaRPr>
        </a:p>
      </dsp:txBody>
      <dsp:txXfrm rot="16200000">
        <a:off x="3340091" y="1714883"/>
        <a:ext cx="1958128" cy="397993"/>
      </dsp:txXfrm>
    </dsp:sp>
    <dsp:sp modelId="{65C729BA-27BE-4724-8886-6B646F25E8D1}">
      <dsp:nvSpPr>
        <dsp:cNvPr id="0" name=""/>
        <dsp:cNvSpPr/>
      </dsp:nvSpPr>
      <dsp:spPr>
        <a:xfrm rot="5400000">
          <a:off x="3954207" y="2431760"/>
          <a:ext cx="350879" cy="29849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B1169B-9D69-4D8C-9807-C0DD13953983}">
      <dsp:nvSpPr>
        <dsp:cNvPr id="0" name=""/>
        <dsp:cNvSpPr/>
      </dsp:nvSpPr>
      <dsp:spPr>
        <a:xfrm>
          <a:off x="4518153" y="934815"/>
          <a:ext cx="1482526" cy="2387962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tx1"/>
              </a:solidFill>
            </a:rPr>
            <a:t>подготовка и предоставление необходимой отчётной документации</a:t>
          </a:r>
          <a:endParaRPr lang="ru-RU" sz="8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>
            <a:solidFill>
              <a:schemeClr val="tx1"/>
            </a:solidFill>
          </a:endParaRP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smtClean="0">
              <a:solidFill>
                <a:schemeClr val="tx1"/>
              </a:solidFill>
            </a:rPr>
            <a:t>август 2021 г. – ноябрь 2021 г.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4518153" y="934815"/>
        <a:ext cx="1482526" cy="2387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E4F69-EF7C-439D-9D8A-47D1733FC37B}">
      <dsp:nvSpPr>
        <dsp:cNvPr id="0" name=""/>
        <dsp:cNvSpPr/>
      </dsp:nvSpPr>
      <dsp:spPr>
        <a:xfrm>
          <a:off x="990830" y="1087"/>
          <a:ext cx="1114683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Жители сельского поселения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21746" y="32003"/>
        <a:ext cx="1052851" cy="571490"/>
      </dsp:txXfrm>
    </dsp:sp>
    <dsp:sp modelId="{F95B3EA8-D1C6-4F31-AB4E-573F34D1447F}">
      <dsp:nvSpPr>
        <dsp:cNvPr id="0" name=""/>
        <dsp:cNvSpPr/>
      </dsp:nvSpPr>
      <dsp:spPr>
        <a:xfrm>
          <a:off x="990830" y="666076"/>
          <a:ext cx="1114683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Представители общественных организаций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21746" y="696992"/>
        <a:ext cx="1052851" cy="571490"/>
      </dsp:txXfrm>
    </dsp:sp>
    <dsp:sp modelId="{A05A51ED-8788-4236-857A-6F5AC09BA85C}">
      <dsp:nvSpPr>
        <dsp:cNvPr id="0" name=""/>
        <dsp:cNvSpPr/>
      </dsp:nvSpPr>
      <dsp:spPr>
        <a:xfrm>
          <a:off x="990830" y="1331064"/>
          <a:ext cx="1114683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solidFill>
                <a:schemeClr val="tx1"/>
              </a:solidFill>
            </a:rPr>
            <a:t>Депутаты сельского поселения Алябьевский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21746" y="1361980"/>
        <a:ext cx="1052851" cy="571490"/>
      </dsp:txXfrm>
    </dsp:sp>
    <dsp:sp modelId="{20720C8A-881E-4EBE-A91A-8BE0777DF642}">
      <dsp:nvSpPr>
        <dsp:cNvPr id="0" name=""/>
        <dsp:cNvSpPr/>
      </dsp:nvSpPr>
      <dsp:spPr>
        <a:xfrm>
          <a:off x="990830" y="1996053"/>
          <a:ext cx="1114683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solidFill>
                <a:schemeClr val="tx1"/>
              </a:solidFill>
            </a:rPr>
            <a:t>Администрация сельского поселения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21746" y="2026969"/>
        <a:ext cx="1052851" cy="571490"/>
      </dsp:txXfrm>
    </dsp:sp>
    <dsp:sp modelId="{8F6CCC2D-B975-4540-80B7-5D37DBFC1A3E}">
      <dsp:nvSpPr>
        <dsp:cNvPr id="0" name=""/>
        <dsp:cNvSpPr/>
      </dsp:nvSpPr>
      <dsp:spPr>
        <a:xfrm>
          <a:off x="990830" y="2661041"/>
          <a:ext cx="1114683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solidFill>
                <a:schemeClr val="tx1"/>
              </a:solidFill>
            </a:rPr>
            <a:t>Подрядные организации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21746" y="2691957"/>
        <a:ext cx="1052851" cy="571490"/>
      </dsp:txXfrm>
    </dsp:sp>
    <dsp:sp modelId="{EEB1FC41-B8E5-4A12-8290-91C239E3A988}">
      <dsp:nvSpPr>
        <dsp:cNvPr id="0" name=""/>
        <dsp:cNvSpPr/>
      </dsp:nvSpPr>
      <dsp:spPr>
        <a:xfrm>
          <a:off x="990830" y="3326029"/>
          <a:ext cx="1114683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solidFill>
                <a:schemeClr val="tx1"/>
              </a:solidFill>
            </a:rPr>
            <a:t>Предприниматели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021746" y="3356945"/>
        <a:ext cx="1052851" cy="571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2E8E-378D-479F-B764-D6396DB6E468}">
      <dsp:nvSpPr>
        <dsp:cNvPr id="0" name=""/>
        <dsp:cNvSpPr/>
      </dsp:nvSpPr>
      <dsp:spPr>
        <a:xfrm>
          <a:off x="608242" y="2020"/>
          <a:ext cx="1915103" cy="15320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49311-7727-4B62-AF59-14A257416AF2}">
      <dsp:nvSpPr>
        <dsp:cNvPr id="0" name=""/>
        <dsp:cNvSpPr/>
      </dsp:nvSpPr>
      <dsp:spPr>
        <a:xfrm>
          <a:off x="780601" y="1380894"/>
          <a:ext cx="1704442" cy="536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площадь резинового покрытия – 540 кв. м.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80601" y="1380894"/>
        <a:ext cx="1704442" cy="536228"/>
      </dsp:txXfrm>
    </dsp:sp>
    <dsp:sp modelId="{A643A993-D14C-4226-8B10-68C4F163CA72}">
      <dsp:nvSpPr>
        <dsp:cNvPr id="0" name=""/>
        <dsp:cNvSpPr/>
      </dsp:nvSpPr>
      <dsp:spPr>
        <a:xfrm>
          <a:off x="2714856" y="2020"/>
          <a:ext cx="1915103" cy="153208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0B2F7-9127-4476-818A-D1A23EC3C498}">
      <dsp:nvSpPr>
        <dsp:cNvPr id="0" name=""/>
        <dsp:cNvSpPr/>
      </dsp:nvSpPr>
      <dsp:spPr>
        <a:xfrm>
          <a:off x="2887215" y="1380894"/>
          <a:ext cx="1704442" cy="536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периметр ограждения –  104 </a:t>
          </a:r>
          <a:r>
            <a:rPr lang="ru-RU" sz="1000" kern="1200" dirty="0" err="1" smtClean="0">
              <a:solidFill>
                <a:schemeClr val="tx1"/>
              </a:solidFill>
            </a:rPr>
            <a:t>п.м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887215" y="1380894"/>
        <a:ext cx="1704442" cy="536228"/>
      </dsp:txXfrm>
    </dsp:sp>
    <dsp:sp modelId="{75065654-370D-4349-B416-09F7AD67B4E3}">
      <dsp:nvSpPr>
        <dsp:cNvPr id="0" name=""/>
        <dsp:cNvSpPr/>
      </dsp:nvSpPr>
      <dsp:spPr>
        <a:xfrm>
          <a:off x="4821470" y="2020"/>
          <a:ext cx="1915103" cy="153208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8B0FE-B022-49DD-BC90-07A508759DF6}">
      <dsp:nvSpPr>
        <dsp:cNvPr id="0" name=""/>
        <dsp:cNvSpPr/>
      </dsp:nvSpPr>
      <dsp:spPr>
        <a:xfrm>
          <a:off x="4993829" y="1380894"/>
          <a:ext cx="1704442" cy="536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Стойки  волейбольные с сеткой – 1 комплект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93829" y="1380894"/>
        <a:ext cx="1704442" cy="536228"/>
      </dsp:txXfrm>
    </dsp:sp>
    <dsp:sp modelId="{63876CF2-0428-4F47-9211-28A08989A2C1}">
      <dsp:nvSpPr>
        <dsp:cNvPr id="0" name=""/>
        <dsp:cNvSpPr/>
      </dsp:nvSpPr>
      <dsp:spPr>
        <a:xfrm>
          <a:off x="608242" y="2108634"/>
          <a:ext cx="1915103" cy="153208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4AC8D-EF1E-4ED0-9023-B51974169417}">
      <dsp:nvSpPr>
        <dsp:cNvPr id="0" name=""/>
        <dsp:cNvSpPr/>
      </dsp:nvSpPr>
      <dsp:spPr>
        <a:xfrm>
          <a:off x="780601" y="3487508"/>
          <a:ext cx="1704442" cy="536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Стойки баскетбольные стационарные со щитом, кольцом - 1 комплект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80601" y="3487508"/>
        <a:ext cx="1704442" cy="536228"/>
      </dsp:txXfrm>
    </dsp:sp>
    <dsp:sp modelId="{D86405FD-A369-464B-A40F-CA084464E42F}">
      <dsp:nvSpPr>
        <dsp:cNvPr id="0" name=""/>
        <dsp:cNvSpPr/>
      </dsp:nvSpPr>
      <dsp:spPr>
        <a:xfrm>
          <a:off x="2714856" y="2108634"/>
          <a:ext cx="1915103" cy="153208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40D5A-CD17-409A-8E50-FBE1843E7963}">
      <dsp:nvSpPr>
        <dsp:cNvPr id="0" name=""/>
        <dsp:cNvSpPr/>
      </dsp:nvSpPr>
      <dsp:spPr>
        <a:xfrm>
          <a:off x="2887215" y="3487508"/>
          <a:ext cx="1704442" cy="536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Щебень – 279 т.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887215" y="3487508"/>
        <a:ext cx="1704442" cy="536228"/>
      </dsp:txXfrm>
    </dsp:sp>
    <dsp:sp modelId="{D30D8A76-35F1-4796-AAFF-D422C4A38198}">
      <dsp:nvSpPr>
        <dsp:cNvPr id="0" name=""/>
        <dsp:cNvSpPr/>
      </dsp:nvSpPr>
      <dsp:spPr>
        <a:xfrm>
          <a:off x="4821470" y="2108634"/>
          <a:ext cx="1915103" cy="153208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2763A-DD94-4117-8C1B-8C8AE0D63973}">
      <dsp:nvSpPr>
        <dsp:cNvPr id="0" name=""/>
        <dsp:cNvSpPr/>
      </dsp:nvSpPr>
      <dsp:spPr>
        <a:xfrm>
          <a:off x="4993829" y="3487508"/>
          <a:ext cx="1704442" cy="536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Спортивное плоскостное сооружение – 1 единица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93829" y="3487508"/>
        <a:ext cx="1704442" cy="536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3185C-41EE-4719-9A9C-D5F9D7665BBD}">
      <dsp:nvSpPr>
        <dsp:cNvPr id="0" name=""/>
        <dsp:cNvSpPr/>
      </dsp:nvSpPr>
      <dsp:spPr>
        <a:xfrm>
          <a:off x="2725168" y="1746404"/>
          <a:ext cx="1056665" cy="10566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Результаты реализации инициативного проекта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2879913" y="1901149"/>
        <a:ext cx="747175" cy="747175"/>
      </dsp:txXfrm>
    </dsp:sp>
    <dsp:sp modelId="{C3B7B5F8-3743-4D04-A8C6-760FC3C65C2E}">
      <dsp:nvSpPr>
        <dsp:cNvPr id="0" name=""/>
        <dsp:cNvSpPr/>
      </dsp:nvSpPr>
      <dsp:spPr>
        <a:xfrm rot="16200000">
          <a:off x="3140417" y="1409674"/>
          <a:ext cx="226166" cy="259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74342" y="1495506"/>
        <a:ext cx="158316" cy="155719"/>
      </dsp:txXfrm>
    </dsp:sp>
    <dsp:sp modelId="{231143E0-BC94-490B-87DB-C1B2A667919F}">
      <dsp:nvSpPr>
        <dsp:cNvPr id="0" name=""/>
        <dsp:cNvSpPr/>
      </dsp:nvSpPr>
      <dsp:spPr>
        <a:xfrm>
          <a:off x="2597212" y="7099"/>
          <a:ext cx="1312576" cy="1312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>
              <a:solidFill>
                <a:schemeClr val="tx1"/>
              </a:solidFill>
            </a:rPr>
            <a:t>обеспечение условий для организации и проведения спортивно- оздоровительных мероприятий, а также активного отдыха населения;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2789434" y="199321"/>
        <a:ext cx="928132" cy="928132"/>
      </dsp:txXfrm>
    </dsp:sp>
    <dsp:sp modelId="{7A7043CA-EAE7-4DF4-9533-E92D5D43BCE6}">
      <dsp:nvSpPr>
        <dsp:cNvPr id="0" name=""/>
        <dsp:cNvSpPr/>
      </dsp:nvSpPr>
      <dsp:spPr>
        <a:xfrm rot="19800000">
          <a:off x="3777203" y="1777322"/>
          <a:ext cx="226166" cy="259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81748" y="1846192"/>
        <a:ext cx="158316" cy="155719"/>
      </dsp:txXfrm>
    </dsp:sp>
    <dsp:sp modelId="{AAF11DCF-748B-4F47-B1FC-E1658C3214E2}">
      <dsp:nvSpPr>
        <dsp:cNvPr id="0" name=""/>
        <dsp:cNvSpPr/>
      </dsp:nvSpPr>
      <dsp:spPr>
        <a:xfrm>
          <a:off x="3992682" y="812774"/>
          <a:ext cx="1312576" cy="1312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>
              <a:solidFill>
                <a:schemeClr val="tx1"/>
              </a:solidFill>
            </a:rPr>
            <a:t>повышение мотивации к регулярным занятиям физической культурой и спортом, повышение спортивного мастерства учащихся, молодежи и жителей сельского поселения Алябьевский;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4184904" y="1004996"/>
        <a:ext cx="928132" cy="928132"/>
      </dsp:txXfrm>
    </dsp:sp>
    <dsp:sp modelId="{4CC03D97-A6C3-4EE5-97C7-D65CADD40BC6}">
      <dsp:nvSpPr>
        <dsp:cNvPr id="0" name=""/>
        <dsp:cNvSpPr/>
      </dsp:nvSpPr>
      <dsp:spPr>
        <a:xfrm rot="1800000">
          <a:off x="3777203" y="2512618"/>
          <a:ext cx="226166" cy="259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81748" y="2547563"/>
        <a:ext cx="158316" cy="155719"/>
      </dsp:txXfrm>
    </dsp:sp>
    <dsp:sp modelId="{D8318C81-C3D8-4A8B-955C-CD36611A7395}">
      <dsp:nvSpPr>
        <dsp:cNvPr id="0" name=""/>
        <dsp:cNvSpPr/>
      </dsp:nvSpPr>
      <dsp:spPr>
        <a:xfrm>
          <a:off x="3992682" y="2424124"/>
          <a:ext cx="1312576" cy="1312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>
              <a:solidFill>
                <a:schemeClr val="tx1"/>
              </a:solidFill>
            </a:rPr>
            <a:t>повышение роли физкультуры и спорта в деле профилактики правонарушений, преодоления распространения наркомании и алкоголизма;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4184904" y="2616346"/>
        <a:ext cx="928132" cy="928132"/>
      </dsp:txXfrm>
    </dsp:sp>
    <dsp:sp modelId="{1BF32BB0-4795-4962-8E07-580122A26B64}">
      <dsp:nvSpPr>
        <dsp:cNvPr id="0" name=""/>
        <dsp:cNvSpPr/>
      </dsp:nvSpPr>
      <dsp:spPr>
        <a:xfrm rot="5400000">
          <a:off x="3140417" y="2880267"/>
          <a:ext cx="226166" cy="259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74342" y="2898249"/>
        <a:ext cx="158316" cy="155719"/>
      </dsp:txXfrm>
    </dsp:sp>
    <dsp:sp modelId="{BA424AF5-361F-4F74-BCEA-8C55F4BD101F}">
      <dsp:nvSpPr>
        <dsp:cNvPr id="0" name=""/>
        <dsp:cNvSpPr/>
      </dsp:nvSpPr>
      <dsp:spPr>
        <a:xfrm>
          <a:off x="2597212" y="3229799"/>
          <a:ext cx="1312576" cy="1312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>
              <a:solidFill>
                <a:schemeClr val="tx1"/>
              </a:solidFill>
            </a:rPr>
            <a:t>создание площадки для здорового, активного досуга, игр, интересного проведения времени на открытом воздухе;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2789434" y="3422021"/>
        <a:ext cx="928132" cy="928132"/>
      </dsp:txXfrm>
    </dsp:sp>
    <dsp:sp modelId="{8AF210E8-289E-49E6-A199-610580D8AB40}">
      <dsp:nvSpPr>
        <dsp:cNvPr id="0" name=""/>
        <dsp:cNvSpPr/>
      </dsp:nvSpPr>
      <dsp:spPr>
        <a:xfrm rot="9000000">
          <a:off x="2503632" y="2512618"/>
          <a:ext cx="226166" cy="259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566937" y="2547563"/>
        <a:ext cx="158316" cy="155719"/>
      </dsp:txXfrm>
    </dsp:sp>
    <dsp:sp modelId="{9BF92A92-B8B7-44D4-A98B-8D22C1500D46}">
      <dsp:nvSpPr>
        <dsp:cNvPr id="0" name=""/>
        <dsp:cNvSpPr/>
      </dsp:nvSpPr>
      <dsp:spPr>
        <a:xfrm>
          <a:off x="1201742" y="2424124"/>
          <a:ext cx="1312576" cy="1312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>
              <a:solidFill>
                <a:schemeClr val="tx1"/>
              </a:solidFill>
            </a:rPr>
            <a:t>Укрепление семейных ценностей так как спортивной площадкой смогут пользоваться и родители, которые будут приводить своих детей на площадку, поиграть вместе с ними, а также принять участие в семейных соревнованиях, 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1393964" y="2616346"/>
        <a:ext cx="928132" cy="928132"/>
      </dsp:txXfrm>
    </dsp:sp>
    <dsp:sp modelId="{2111D234-F0FE-4E6C-8230-C9FD57259A0A}">
      <dsp:nvSpPr>
        <dsp:cNvPr id="0" name=""/>
        <dsp:cNvSpPr/>
      </dsp:nvSpPr>
      <dsp:spPr>
        <a:xfrm rot="12600000">
          <a:off x="2503632" y="1777322"/>
          <a:ext cx="226166" cy="2595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566937" y="1846192"/>
        <a:ext cx="158316" cy="155719"/>
      </dsp:txXfrm>
    </dsp:sp>
    <dsp:sp modelId="{D85F3D15-1DA5-42BF-B9FE-3DCE08C6D983}">
      <dsp:nvSpPr>
        <dsp:cNvPr id="0" name=""/>
        <dsp:cNvSpPr/>
      </dsp:nvSpPr>
      <dsp:spPr>
        <a:xfrm>
          <a:off x="1201742" y="812774"/>
          <a:ext cx="1312576" cy="1312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>
              <a:solidFill>
                <a:schemeClr val="tx1"/>
              </a:solidFill>
            </a:rPr>
            <a:t>вовлечение граждан в практики инициативного проектирования.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1393964" y="1004996"/>
        <a:ext cx="928132" cy="92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0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5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5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3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7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6150"/>
            <a:ext cx="55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2407277"/>
            <a:ext cx="7857639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Инициативный проект </a:t>
            </a: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Универсальная спортивная площадка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indent="450215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301208"/>
            <a:ext cx="7857639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510935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  <a:ea typeface="+mj-ea"/>
                <a:cs typeface="+mj-cs"/>
              </a:rPr>
              <a:t>Участники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реализации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ea typeface="+mj-ea"/>
                <a:cs typeface="+mj-cs"/>
              </a:rPr>
              <a:t>проекта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5762789"/>
              </p:ext>
            </p:extLst>
          </p:nvPr>
        </p:nvGraphicFramePr>
        <p:xfrm>
          <a:off x="3004791" y="1951713"/>
          <a:ext cx="30963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1368" r="9153" b="-1368"/>
          <a:stretch/>
        </p:blipFill>
        <p:spPr>
          <a:xfrm>
            <a:off x="1090862" y="4035509"/>
            <a:ext cx="2788330" cy="1876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8"/>
          <a:stretch/>
        </p:blipFill>
        <p:spPr>
          <a:xfrm flipH="1">
            <a:off x="5233508" y="1951713"/>
            <a:ext cx="2807818" cy="190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9" y="1951713"/>
            <a:ext cx="2788329" cy="186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03" y="4035509"/>
            <a:ext cx="2807456" cy="1876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6150"/>
            <a:ext cx="55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930588" y="1701789"/>
            <a:ext cx="7206491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521102875"/>
              </p:ext>
            </p:extLst>
          </p:nvPr>
        </p:nvGraphicFramePr>
        <p:xfrm>
          <a:off x="1071763" y="2166185"/>
          <a:ext cx="7344816" cy="402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464454"/>
            <a:ext cx="65344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44500" algn="just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+mj-ea"/>
                <a:cs typeface="+mj-cs"/>
              </a:rPr>
              <a:t>Показатели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благоустроенных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территорий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сельского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поселения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+mj-lt"/>
                <a:ea typeface="+mj-ea"/>
                <a:cs typeface="+mj-cs"/>
              </a:rPr>
              <a:t>увеличились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456150"/>
            <a:ext cx="551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356662"/>
              </p:ext>
            </p:extLst>
          </p:nvPr>
        </p:nvGraphicFramePr>
        <p:xfrm>
          <a:off x="-638858" y="1471813"/>
          <a:ext cx="6507002" cy="454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9" y="1843669"/>
            <a:ext cx="2954420" cy="1974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9" y="3965409"/>
            <a:ext cx="2954420" cy="1974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6150"/>
            <a:ext cx="55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48680139"/>
              </p:ext>
            </p:extLst>
          </p:nvPr>
        </p:nvGraphicFramePr>
        <p:xfrm>
          <a:off x="1731965" y="1268760"/>
          <a:ext cx="5294115" cy="279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3545996"/>
              </p:ext>
            </p:extLst>
          </p:nvPr>
        </p:nvGraphicFramePr>
        <p:xfrm>
          <a:off x="1374684" y="4034198"/>
          <a:ext cx="576369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940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939497"/>
              </p:ext>
            </p:extLst>
          </p:nvPr>
        </p:nvGraphicFramePr>
        <p:xfrm>
          <a:off x="1630224" y="2204864"/>
          <a:ext cx="61101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510935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Мероприятия по реализации инициативного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9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372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Январь 2021 г. - проведение встречи с жителями сельского поселения </a:t>
            </a:r>
            <a:r>
              <a:rPr lang="ru-RU" dirty="0"/>
              <a:t>по реализации инициативного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0" y="4149080"/>
            <a:ext cx="2555776" cy="1705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88" y="4149080"/>
            <a:ext cx="2555776" cy="1705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1" y="2314775"/>
            <a:ext cx="2555776" cy="1705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0" y="2305656"/>
            <a:ext cx="2569444" cy="1714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1" y="4149080"/>
            <a:ext cx="2552163" cy="1702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1" y="2314775"/>
            <a:ext cx="2555775" cy="1705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19672" y="456150"/>
            <a:ext cx="551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15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1471613"/>
            <a:ext cx="8229600" cy="842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феврале 2021 года Проект «Универсальная спортивная площадка» представлен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 региональный конкурс инициативных проектов, который стал победителем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0" y="2060848"/>
            <a:ext cx="2532721" cy="1689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99" y="3831161"/>
            <a:ext cx="2532722" cy="1689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3779912" y="4566323"/>
            <a:ext cx="456468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Строительство универсальной спортивной площадки позволило сделать стадион многофункциональным спортивным центром, на котором проводятся занятия физической культуры по разным видам спорта и официальные муниципальные соревнования, т.к. данная площадка отвечает современным требованиям.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845" y="2119308"/>
            <a:ext cx="4304816" cy="24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456150"/>
            <a:ext cx="551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8148"/>
          <a:stretch/>
        </p:blipFill>
        <p:spPr>
          <a:xfrm>
            <a:off x="737106" y="2558371"/>
            <a:ext cx="2222221" cy="148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30" y="3293707"/>
            <a:ext cx="2569110" cy="134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7"/>
          <a:stretch/>
        </p:blipFill>
        <p:spPr>
          <a:xfrm>
            <a:off x="737106" y="4149080"/>
            <a:ext cx="2222221" cy="1328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43608" y="1437294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Июнь – сентябрь 2021 г. проведение работ по устройству резинового покрытия, монтаж ограждения и спортивного оборудования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91" y="2585782"/>
            <a:ext cx="2785488" cy="135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14" y="2198934"/>
            <a:ext cx="2141652" cy="1040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50" y="4697979"/>
            <a:ext cx="2425581" cy="1178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91" y="4021192"/>
            <a:ext cx="2785488" cy="135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5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456150"/>
            <a:ext cx="551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35" y="2033235"/>
            <a:ext cx="3155794" cy="1775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29" y="2238557"/>
            <a:ext cx="3219850" cy="18111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516" y="3377036"/>
            <a:ext cx="3219850" cy="18111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312" y="4650321"/>
            <a:ext cx="2761878" cy="15535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6" y="3393387"/>
            <a:ext cx="1844428" cy="2459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3896782"/>
            <a:ext cx="3145269" cy="17692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3608" y="14372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Освещение о </a:t>
            </a:r>
            <a:r>
              <a:rPr lang="ru-RU" dirty="0" smtClean="0"/>
              <a:t>работе и реализации </a:t>
            </a:r>
            <a:r>
              <a:rPr lang="ru-RU" dirty="0"/>
              <a:t>проекта в СМИ, </a:t>
            </a:r>
            <a:r>
              <a:rPr lang="ru-RU" dirty="0" smtClean="0"/>
              <a:t>сети интернет </a:t>
            </a:r>
            <a:r>
              <a:rPr lang="ru-RU" dirty="0"/>
              <a:t>и </a:t>
            </a:r>
            <a:r>
              <a:rPr lang="ru-RU" dirty="0" err="1"/>
              <a:t>соцсетях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группа </a:t>
            </a:r>
            <a:r>
              <a:rPr lang="ru-RU" dirty="0" err="1" smtClean="0"/>
              <a:t>ВКонтакте</a:t>
            </a:r>
            <a:r>
              <a:rPr lang="ru-RU" dirty="0"/>
              <a:t>, одноклассники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694521" y="1471813"/>
            <a:ext cx="8229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372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</a:t>
            </a:r>
            <a:r>
              <a:rPr lang="ru-RU" dirty="0" smtClean="0"/>
              <a:t> октября 2021 года</a:t>
            </a:r>
          </a:p>
          <a:p>
            <a:pPr algn="ctr"/>
            <a:r>
              <a:rPr lang="ru-RU" dirty="0" smtClean="0"/>
              <a:t>торжественное открытие универсальной спортивной площадки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456150"/>
            <a:ext cx="551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1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63" y="2314775"/>
            <a:ext cx="2887122" cy="1929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3" y="4365104"/>
            <a:ext cx="2800824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14775"/>
            <a:ext cx="2886169" cy="1929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7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471613"/>
            <a:ext cx="8569325" cy="6619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Общая стоимость </a:t>
            </a:r>
            <a:r>
              <a:rPr lang="ru-RU" sz="1800" dirty="0">
                <a:solidFill>
                  <a:schemeClr val="tx1"/>
                </a:solidFill>
              </a:rPr>
              <a:t>инициативного </a:t>
            </a:r>
            <a:r>
              <a:rPr lang="ru-RU" sz="1800" dirty="0" smtClean="0">
                <a:solidFill>
                  <a:schemeClr val="tx1"/>
                </a:solidFill>
              </a:rPr>
              <a:t>проекта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56150"/>
            <a:ext cx="5518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Администрация сельского поселения Алябьевский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8730"/>
            <a:ext cx="765805" cy="992710"/>
          </a:xfrm>
          <a:prstGeom prst="rect">
            <a:avLst/>
          </a:prstGeom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481535"/>
              </p:ext>
            </p:extLst>
          </p:nvPr>
        </p:nvGraphicFramePr>
        <p:xfrm>
          <a:off x="1187624" y="2547104"/>
          <a:ext cx="7236804" cy="300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11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tem" ma:contentTypeID="0x01" ma:contentTypeVersion="0" ma:contentTypeDescription="Create a new list item." ma:contentTypeScope="" ma:versionID="dc70080a284f3006dbd519a6b5b86d13">
  <xsd:schema xmlns:xsd="http://www.w3.org/2001/XMLSchema" xmlns:p="http://schemas.microsoft.com/office/2006/metadata/properties" targetNamespace="http://schemas.microsoft.com/office/2006/metadata/properties" ma:root="true" ma:fieldsID="7dc4182b3f328c7943409d9fc4394a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7F375762-D8DA-403C-8DAE-696BD9E0202A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EDE91C-C6BD-4F69-83D4-FC7A086F9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07013BB-25EC-4317-8123-CE3EB2672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2782</TotalTime>
  <Words>583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 В феврале 2021 года Проект «Универсальная спортивная площадка» представлен  на региональный конкурс инициативных проектов, который стал победителем </vt:lpstr>
      <vt:lpstr>Презентация PowerPoint</vt:lpstr>
      <vt:lpstr>Презентация PowerPoint</vt:lpstr>
      <vt:lpstr>Презентация PowerPoint</vt:lpstr>
      <vt:lpstr>Общая стоимость инициативного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Гильманова Елена Владимировна</dc:creator>
  <cp:lastModifiedBy>FIN</cp:lastModifiedBy>
  <cp:revision>125</cp:revision>
  <dcterms:created xsi:type="dcterms:W3CDTF">2020-11-21T08:59:07Z</dcterms:created>
  <dcterms:modified xsi:type="dcterms:W3CDTF">2021-11-19T05:09:00Z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</vt:lpwstr>
  </property>
  <property fmtid="{D5CDD505-2E9C-101B-9397-08002B2CF9AE}" pid="3" name="�����������_x0020_����">
    <vt:bool>false</vt:bool>
  </property>
</Properties>
</file>