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3" r:id="rId4"/>
    <p:sldId id="271" r:id="rId5"/>
    <p:sldId id="275" r:id="rId6"/>
    <p:sldId id="276" r:id="rId7"/>
    <p:sldId id="274" r:id="rId8"/>
    <p:sldId id="267" r:id="rId9"/>
  </p:sldIdLst>
  <p:sldSz cx="12192000" cy="6858000"/>
  <p:notesSz cx="6797675" cy="9872663"/>
  <p:embeddedFontLst>
    <p:embeddedFont>
      <p:font typeface="Calibri Light" panose="020F0302020204030204" pitchFamily="34" charset="0"/>
      <p:regular r:id="rId11"/>
      <p:italic r:id="rId12"/>
    </p:embeddedFont>
    <p:embeddedFont>
      <p:font typeface="PT Astra Serif" panose="020A0603040505020204" pitchFamily="18" charset="-52"/>
      <p:regular r:id="rId13"/>
      <p:bold r:id="rId14"/>
      <p:italic r:id="rId15"/>
      <p:boldItalic r:id="rId16"/>
    </p:embeddedFont>
    <p:embeddedFont>
      <p:font typeface="Gotham Pro" panose="02000503040000020004" charset="0"/>
      <p:regular r:id="rId17"/>
    </p:embeddedFont>
    <p:embeddedFont>
      <p:font typeface="Akrobat Bold" panose="00000800000000000000" charset="-52"/>
      <p:bold r:id="rId18"/>
    </p:embeddedFont>
    <p:embeddedFont>
      <p:font typeface="Gotham Pro Medium" panose="020006030300000200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krobat Black" panose="020B0604020202020204" charset="-52"/>
      <p:bold r:id="rId24"/>
    </p:embeddedFont>
    <p:embeddedFont>
      <p:font typeface="Akrobat" panose="020B0604020202020204" charset="-52"/>
      <p:regular r:id="rId25"/>
      <p:bold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A0"/>
    <a:srgbClr val="FFA7A7"/>
    <a:srgbClr val="AEB0EE"/>
    <a:srgbClr val="FED49C"/>
    <a:srgbClr val="033965"/>
    <a:srgbClr val="853748"/>
    <a:srgbClr val="FFEAA7"/>
    <a:srgbClr val="F39200"/>
    <a:srgbClr val="02274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007" autoAdjust="0"/>
  </p:normalViewPr>
  <p:slideViewPr>
    <p:cSldViewPr snapToGrid="0" showGuides="1">
      <p:cViewPr varScale="1">
        <p:scale>
          <a:sx n="107" d="100"/>
          <a:sy n="107" d="100"/>
        </p:scale>
        <p:origin x="624" y="108"/>
      </p:cViewPr>
      <p:guideLst>
        <p:guide orient="horz" pos="2160"/>
        <p:guide pos="35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3200" cy="43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534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534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9C4342B7-35B0-4948-8A83-1B9F0EB01C1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3"/>
            <a:ext cx="5438140" cy="3887361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BA299C83-559C-4FD0-B363-41A106191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6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99C83-559C-4FD0-B363-41A1061911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3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570F-8EED-43B9-9A5F-D085A02B00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4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D959-1638-4902-871B-1756F9055A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0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570F-8EED-43B9-9A5F-D085A02B00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7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73859-0DC6-406B-9FCC-375819407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300A97-6CCD-476E-B395-D8ED72E17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635BF6-68EC-4837-A9E4-DD5699C2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DB4027-4CE5-422B-A2F0-67F00032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5BA4FC-EB72-4282-87D9-E3B6E10E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7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4120BE-8DA9-4118-BDB2-F4EADFA8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6ACEB0-4E69-409D-880C-5CC9CA1CF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C6D571-ACDC-43DB-BEE8-254C8C5F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D90B0C-F180-4331-A68C-D82AD99A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7A8FA7-DC80-40CB-956F-1ECE6D1F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2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67B12EA-1843-49BF-9493-6B12FCA5A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D9D8D5-DCA2-461F-95F4-7CB63EC9E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94097A-496C-48E4-8449-D21F91A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8F4C84-78D6-46BE-92AB-BFF0FCC1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AA3269-66B1-4311-B877-E53125BA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8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DDFD7-6FDB-418C-AE9C-0563255B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D5803B-521F-4C88-BA0C-C47A7D533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49582B-8D01-4776-A19F-3CAC12D2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EB93B7-74E3-4B8B-976E-EA9B26AF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10E3E2-2CCC-4560-81ED-56E9A927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3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D51894-D2A4-421C-8AA7-78125CC6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0B3BC0-D498-43E5-8C6B-F89EF7056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F92512-F9D9-4779-89FA-3774F9DD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4A70FF-0C41-46D9-9D5D-CD6805A9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4A41E8-3A4E-43CF-A4F2-102A4B08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D0C1C-0CA1-4123-BADE-80C99692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73D05A-365D-4987-AAD6-038507152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E4F2D6C-3FBB-4A6C-BC38-34156C92A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2543EC-5763-4DA8-AEF3-1C96476D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51B5A9-3ACA-4EB8-81BB-548EBC25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0DCDFD-1EEA-4C94-B327-45CC8E9B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3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EA102-026A-4CC0-B699-69E86265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8BA203-B9A2-4FC0-ACD4-0C849806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8C6CE6-5E2B-4670-ABBC-D4753BCDD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AAE672-9050-471F-A42C-AD4E9179A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BFD1518-4A74-406D-9262-5D1C1B879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BB68A3A-F825-43BD-8AEE-137EC810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DA2CA24-0279-4978-AB66-B9338FB9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5A5D56D-B1F5-4ED4-AEB5-9777EAFC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BB5A5E-AEF9-48C4-A2C3-01FAA6CB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8CA73F0-17EB-4313-85D6-12B9A5E1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93BBF7-6B14-477C-9752-3F163381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C60106-DA0D-40ED-BD09-8C9B43CD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2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A07948-E1BB-46BF-BDC8-1924D2BB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4DA344E-2CE8-45A4-BFEA-53E2F634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255A6A-4219-4BEE-9581-FF61B701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9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927FE6-B8EC-482A-A1A8-418EEAC4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AACFE0-1E73-4314-8047-699D89E6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9F36A2-29AB-4D20-BF03-B1F92746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38DB19-E763-495C-BB53-7371D702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C3AD67-678D-45A1-B989-96DBFA75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090DD3-21F5-4F0B-A283-53B503F0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1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2DD8F7-73E5-416B-AC65-2A62FA24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FF1D21C-2EB9-423A-9BC4-D313AD1A8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6ED3E0-0CE3-4CC3-9DC5-E06CA269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1A406F-48F7-4C8C-B0A2-C738A703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E2FBAE-FD3D-49DE-86CD-FAD57BA7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B2AAB4-5137-4119-B4FF-1AF81215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7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A7335-8768-4756-A37D-DBC221D7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7BCCDC-8CDA-499A-82DD-4306F64F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210651-C9C3-4B7D-A1C7-FC65F5591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E18C-D370-4608-A7C7-FD3F3BF1096B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7285F3-EEBB-40C2-8DBF-D9318FF8F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F74401-1D31-4755-959A-34EF0B8DC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5513D-B1AC-4FD9-891B-EBB999F2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3" Type="http://schemas.openxmlformats.org/officeDocument/2006/relationships/image" Target="../media/image1.emf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emf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6.png"/><Relationship Id="rId18" Type="http://schemas.openxmlformats.org/officeDocument/2006/relationships/image" Target="../media/image32.svg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3.emf"/><Relationship Id="rId10" Type="http://schemas.openxmlformats.org/officeDocument/2006/relationships/image" Target="../media/image24.svg"/><Relationship Id="rId19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14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10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115.svg"/><Relationship Id="rId4" Type="http://schemas.openxmlformats.org/officeDocument/2006/relationships/image" Target="../media/image109.svg"/><Relationship Id="rId9" Type="http://schemas.openxmlformats.org/officeDocument/2006/relationships/image" Target="../media/image24.png"/><Relationship Id="rId14" Type="http://schemas.openxmlformats.org/officeDocument/2006/relationships/image" Target="../media/image1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96.svg"/><Relationship Id="rId10" Type="http://schemas.openxmlformats.org/officeDocument/2006/relationships/image" Target="../media/image33.jpeg"/><Relationship Id="rId4" Type="http://schemas.openxmlformats.org/officeDocument/2006/relationships/image" Target="../media/image29.png"/><Relationship Id="rId9" Type="http://schemas.openxmlformats.org/officeDocument/2006/relationships/image" Target="../media/image100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svg"/><Relationship Id="rId3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79.svg"/><Relationship Id="rId5" Type="http://schemas.openxmlformats.org/officeDocument/2006/relationships/image" Target="../media/image3.emf"/><Relationship Id="rId10" Type="http://schemas.openxmlformats.org/officeDocument/2006/relationships/image" Target="../media/image37.png"/><Relationship Id="rId4" Type="http://schemas.openxmlformats.org/officeDocument/2006/relationships/hyperlink" Target="mailto:EAV@FONDUGRA.RU" TargetMode="External"/><Relationship Id="rId9" Type="http://schemas.openxmlformats.org/officeDocument/2006/relationships/image" Target="../media/image7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021D34"/>
            </a:gs>
            <a:gs pos="0">
              <a:srgbClr val="59253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8">
            <a:extLst>
              <a:ext uri="{FF2B5EF4-FFF2-40B4-BE49-F238E27FC236}">
                <a16:creationId xmlns:a16="http://schemas.microsoft.com/office/drawing/2014/main" xmlns="" id="{E89C70B8-DDBE-4A14-A1E9-F1FD0D10534E}"/>
              </a:ext>
            </a:extLst>
          </p:cNvPr>
          <p:cNvSpPr/>
          <p:nvPr/>
        </p:nvSpPr>
        <p:spPr>
          <a:xfrm>
            <a:off x="11313805" y="385236"/>
            <a:ext cx="1796988" cy="6630697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2831739"/>
              <a:gd name="connsiteY0" fmla="*/ 0 h 2800351"/>
              <a:gd name="connsiteX1" fmla="*/ 2831739 w 2831739"/>
              <a:gd name="connsiteY1" fmla="*/ 182789 h 2800351"/>
              <a:gd name="connsiteX2" fmla="*/ 2479314 w 2831739"/>
              <a:gd name="connsiteY2" fmla="*/ 2800351 h 2800351"/>
              <a:gd name="connsiteX3" fmla="*/ 0 w 2831739"/>
              <a:gd name="connsiteY3" fmla="*/ 0 h 2800351"/>
              <a:gd name="connsiteX0" fmla="*/ 0 w 2831739"/>
              <a:gd name="connsiteY0" fmla="*/ 0 h 2071689"/>
              <a:gd name="connsiteX1" fmla="*/ 2831739 w 2831739"/>
              <a:gd name="connsiteY1" fmla="*/ 182789 h 2071689"/>
              <a:gd name="connsiteX2" fmla="*/ 2488839 w 2831739"/>
              <a:gd name="connsiteY2" fmla="*/ 2071689 h 2071689"/>
              <a:gd name="connsiteX3" fmla="*/ 0 w 2831739"/>
              <a:gd name="connsiteY3" fmla="*/ 0 h 2071689"/>
              <a:gd name="connsiteX0" fmla="*/ 0 w 2926989"/>
              <a:gd name="connsiteY0" fmla="*/ 0 h 2085976"/>
              <a:gd name="connsiteX1" fmla="*/ 2926989 w 2926989"/>
              <a:gd name="connsiteY1" fmla="*/ 197076 h 2085976"/>
              <a:gd name="connsiteX2" fmla="*/ 2584089 w 2926989"/>
              <a:gd name="connsiteY2" fmla="*/ 2085976 h 2085976"/>
              <a:gd name="connsiteX3" fmla="*/ 0 w 2926989"/>
              <a:gd name="connsiteY3" fmla="*/ 0 h 2085976"/>
              <a:gd name="connsiteX0" fmla="*/ 0 w 5236801"/>
              <a:gd name="connsiteY0" fmla="*/ 0 h 2085976"/>
              <a:gd name="connsiteX1" fmla="*/ 5236801 w 5236801"/>
              <a:gd name="connsiteY1" fmla="*/ 325663 h 2085976"/>
              <a:gd name="connsiteX2" fmla="*/ 2584089 w 5236801"/>
              <a:gd name="connsiteY2" fmla="*/ 2085976 h 2085976"/>
              <a:gd name="connsiteX3" fmla="*/ 0 w 5236801"/>
              <a:gd name="connsiteY3" fmla="*/ 0 h 2085976"/>
              <a:gd name="connsiteX0" fmla="*/ 0 w 5236801"/>
              <a:gd name="connsiteY0" fmla="*/ 0 h 2076451"/>
              <a:gd name="connsiteX1" fmla="*/ 5236801 w 5236801"/>
              <a:gd name="connsiteY1" fmla="*/ 325663 h 2076451"/>
              <a:gd name="connsiteX2" fmla="*/ 2569802 w 5236801"/>
              <a:gd name="connsiteY2" fmla="*/ 2076451 h 2076451"/>
              <a:gd name="connsiteX3" fmla="*/ 0 w 5236801"/>
              <a:gd name="connsiteY3" fmla="*/ 0 h 2076451"/>
              <a:gd name="connsiteX0" fmla="*/ 1691480 w 2666999"/>
              <a:gd name="connsiteY0" fmla="*/ 0 h 4100560"/>
              <a:gd name="connsiteX1" fmla="*/ 2666999 w 2666999"/>
              <a:gd name="connsiteY1" fmla="*/ 2349772 h 4100560"/>
              <a:gd name="connsiteX2" fmla="*/ 0 w 2666999"/>
              <a:gd name="connsiteY2" fmla="*/ 4100560 h 4100560"/>
              <a:gd name="connsiteX3" fmla="*/ 1691480 w 2666999"/>
              <a:gd name="connsiteY3" fmla="*/ 0 h 4100560"/>
              <a:gd name="connsiteX0" fmla="*/ 830346 w 1805865"/>
              <a:gd name="connsiteY0" fmla="*/ 0 h 5805073"/>
              <a:gd name="connsiteX1" fmla="*/ 1805865 w 1805865"/>
              <a:gd name="connsiteY1" fmla="*/ 2349772 h 5805073"/>
              <a:gd name="connsiteX2" fmla="*/ 0 w 1805865"/>
              <a:gd name="connsiteY2" fmla="*/ 5805073 h 5805073"/>
              <a:gd name="connsiteX3" fmla="*/ 830346 w 1805865"/>
              <a:gd name="connsiteY3" fmla="*/ 0 h 5805073"/>
              <a:gd name="connsiteX0" fmla="*/ 883612 w 1859131"/>
              <a:gd name="connsiteY0" fmla="*/ 0 h 6630697"/>
              <a:gd name="connsiteX1" fmla="*/ 1859131 w 1859131"/>
              <a:gd name="connsiteY1" fmla="*/ 2349772 h 6630697"/>
              <a:gd name="connsiteX2" fmla="*/ 0 w 1859131"/>
              <a:gd name="connsiteY2" fmla="*/ 6630697 h 6630697"/>
              <a:gd name="connsiteX3" fmla="*/ 883612 w 1859131"/>
              <a:gd name="connsiteY3" fmla="*/ 0 h 6630697"/>
              <a:gd name="connsiteX0" fmla="*/ 883612 w 1796988"/>
              <a:gd name="connsiteY0" fmla="*/ 0 h 6630697"/>
              <a:gd name="connsiteX1" fmla="*/ 1796988 w 1796988"/>
              <a:gd name="connsiteY1" fmla="*/ 6513399 h 6630697"/>
              <a:gd name="connsiteX2" fmla="*/ 0 w 1796988"/>
              <a:gd name="connsiteY2" fmla="*/ 6630697 h 6630697"/>
              <a:gd name="connsiteX3" fmla="*/ 883612 w 1796988"/>
              <a:gd name="connsiteY3" fmla="*/ 0 h 66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988" h="6630697">
                <a:moveTo>
                  <a:pt x="883612" y="0"/>
                </a:moveTo>
                <a:lnTo>
                  <a:pt x="1796988" y="6513399"/>
                </a:lnTo>
                <a:lnTo>
                  <a:pt x="0" y="6630697"/>
                </a:lnTo>
                <a:lnTo>
                  <a:pt x="883612" y="0"/>
                </a:lnTo>
                <a:close/>
              </a:path>
            </a:pathLst>
          </a:custGeom>
          <a:solidFill>
            <a:srgbClr val="F392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48">
            <a:extLst>
              <a:ext uri="{FF2B5EF4-FFF2-40B4-BE49-F238E27FC236}">
                <a16:creationId xmlns:a16="http://schemas.microsoft.com/office/drawing/2014/main" xmlns="" id="{7001EE57-26DB-4D63-8E54-7B299067372D}"/>
              </a:ext>
            </a:extLst>
          </p:cNvPr>
          <p:cNvSpPr/>
          <p:nvPr/>
        </p:nvSpPr>
        <p:spPr>
          <a:xfrm>
            <a:off x="7632609" y="-413705"/>
            <a:ext cx="5236801" cy="2076451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2831739"/>
              <a:gd name="connsiteY0" fmla="*/ 0 h 2800351"/>
              <a:gd name="connsiteX1" fmla="*/ 2831739 w 2831739"/>
              <a:gd name="connsiteY1" fmla="*/ 182789 h 2800351"/>
              <a:gd name="connsiteX2" fmla="*/ 2479314 w 2831739"/>
              <a:gd name="connsiteY2" fmla="*/ 2800351 h 2800351"/>
              <a:gd name="connsiteX3" fmla="*/ 0 w 2831739"/>
              <a:gd name="connsiteY3" fmla="*/ 0 h 2800351"/>
              <a:gd name="connsiteX0" fmla="*/ 0 w 2831739"/>
              <a:gd name="connsiteY0" fmla="*/ 0 h 2071689"/>
              <a:gd name="connsiteX1" fmla="*/ 2831739 w 2831739"/>
              <a:gd name="connsiteY1" fmla="*/ 182789 h 2071689"/>
              <a:gd name="connsiteX2" fmla="*/ 2488839 w 2831739"/>
              <a:gd name="connsiteY2" fmla="*/ 2071689 h 2071689"/>
              <a:gd name="connsiteX3" fmla="*/ 0 w 2831739"/>
              <a:gd name="connsiteY3" fmla="*/ 0 h 2071689"/>
              <a:gd name="connsiteX0" fmla="*/ 0 w 2926989"/>
              <a:gd name="connsiteY0" fmla="*/ 0 h 2085976"/>
              <a:gd name="connsiteX1" fmla="*/ 2926989 w 2926989"/>
              <a:gd name="connsiteY1" fmla="*/ 197076 h 2085976"/>
              <a:gd name="connsiteX2" fmla="*/ 2584089 w 2926989"/>
              <a:gd name="connsiteY2" fmla="*/ 2085976 h 2085976"/>
              <a:gd name="connsiteX3" fmla="*/ 0 w 2926989"/>
              <a:gd name="connsiteY3" fmla="*/ 0 h 2085976"/>
              <a:gd name="connsiteX0" fmla="*/ 0 w 5236801"/>
              <a:gd name="connsiteY0" fmla="*/ 0 h 2085976"/>
              <a:gd name="connsiteX1" fmla="*/ 5236801 w 5236801"/>
              <a:gd name="connsiteY1" fmla="*/ 325663 h 2085976"/>
              <a:gd name="connsiteX2" fmla="*/ 2584089 w 5236801"/>
              <a:gd name="connsiteY2" fmla="*/ 2085976 h 2085976"/>
              <a:gd name="connsiteX3" fmla="*/ 0 w 5236801"/>
              <a:gd name="connsiteY3" fmla="*/ 0 h 2085976"/>
              <a:gd name="connsiteX0" fmla="*/ 0 w 5236801"/>
              <a:gd name="connsiteY0" fmla="*/ 0 h 2076451"/>
              <a:gd name="connsiteX1" fmla="*/ 5236801 w 5236801"/>
              <a:gd name="connsiteY1" fmla="*/ 325663 h 2076451"/>
              <a:gd name="connsiteX2" fmla="*/ 2569802 w 5236801"/>
              <a:gd name="connsiteY2" fmla="*/ 2076451 h 2076451"/>
              <a:gd name="connsiteX3" fmla="*/ 0 w 5236801"/>
              <a:gd name="connsiteY3" fmla="*/ 0 h 20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6801" h="2076451">
                <a:moveTo>
                  <a:pt x="0" y="0"/>
                </a:moveTo>
                <a:lnTo>
                  <a:pt x="5236801" y="325663"/>
                </a:lnTo>
                <a:lnTo>
                  <a:pt x="2569802" y="20764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48">
            <a:extLst>
              <a:ext uri="{FF2B5EF4-FFF2-40B4-BE49-F238E27FC236}">
                <a16:creationId xmlns:a16="http://schemas.microsoft.com/office/drawing/2014/main" xmlns="" id="{7A92AA87-33BF-453D-B8F9-CF96CBABA157}"/>
              </a:ext>
            </a:extLst>
          </p:cNvPr>
          <p:cNvSpPr/>
          <p:nvPr/>
        </p:nvSpPr>
        <p:spPr>
          <a:xfrm>
            <a:off x="10204359" y="369160"/>
            <a:ext cx="1993539" cy="2617562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539" h="2617562">
                <a:moveTo>
                  <a:pt x="0" y="1288824"/>
                </a:moveTo>
                <a:lnTo>
                  <a:pt x="1993539" y="0"/>
                </a:lnTo>
                <a:lnTo>
                  <a:pt x="1641114" y="2617562"/>
                </a:lnTo>
                <a:lnTo>
                  <a:pt x="0" y="128882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2B7EFB8-05E3-4004-BCB5-69E05CBAFD88}"/>
              </a:ext>
            </a:extLst>
          </p:cNvPr>
          <p:cNvCxnSpPr>
            <a:cxnSpLocks/>
          </p:cNvCxnSpPr>
          <p:nvPr/>
        </p:nvCxnSpPr>
        <p:spPr>
          <a:xfrm>
            <a:off x="6906827" y="-1003134"/>
            <a:ext cx="6388963" cy="51579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1A95526-B969-46CA-98CA-C659108F708D}"/>
              </a:ext>
            </a:extLst>
          </p:cNvPr>
          <p:cNvCxnSpPr>
            <a:cxnSpLocks/>
          </p:cNvCxnSpPr>
          <p:nvPr/>
        </p:nvCxnSpPr>
        <p:spPr>
          <a:xfrm flipV="1">
            <a:off x="10209122" y="0"/>
            <a:ext cx="2573428" cy="16542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1D1741A-9E87-4DAC-AD6E-099566BC25F6}"/>
              </a:ext>
            </a:extLst>
          </p:cNvPr>
          <p:cNvCxnSpPr>
            <a:cxnSpLocks/>
          </p:cNvCxnSpPr>
          <p:nvPr/>
        </p:nvCxnSpPr>
        <p:spPr>
          <a:xfrm flipV="1">
            <a:off x="10180547" y="5342270"/>
            <a:ext cx="2573428" cy="16542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B6FB3F90-2087-42FE-8FAB-7FCFE4A76974}"/>
              </a:ext>
            </a:extLst>
          </p:cNvPr>
          <p:cNvCxnSpPr>
            <a:cxnSpLocks/>
          </p:cNvCxnSpPr>
          <p:nvPr/>
        </p:nvCxnSpPr>
        <p:spPr>
          <a:xfrm flipV="1">
            <a:off x="11319029" y="-470517"/>
            <a:ext cx="988380" cy="7430611"/>
          </a:xfrm>
          <a:prstGeom prst="line">
            <a:avLst/>
          </a:prstGeom>
          <a:ln w="3810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48">
            <a:extLst>
              <a:ext uri="{FF2B5EF4-FFF2-40B4-BE49-F238E27FC236}">
                <a16:creationId xmlns:a16="http://schemas.microsoft.com/office/drawing/2014/main" xmlns="" id="{45A0E771-1DF2-4BBA-BF02-BB893A161CB8}"/>
              </a:ext>
            </a:extLst>
          </p:cNvPr>
          <p:cNvSpPr/>
          <p:nvPr/>
        </p:nvSpPr>
        <p:spPr>
          <a:xfrm>
            <a:off x="10143958" y="5536528"/>
            <a:ext cx="2313135" cy="2120413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1958028"/>
              <a:gd name="connsiteY0" fmla="*/ 791675 h 2120413"/>
              <a:gd name="connsiteX1" fmla="*/ 1958028 w 1958028"/>
              <a:gd name="connsiteY1" fmla="*/ 0 h 2120413"/>
              <a:gd name="connsiteX2" fmla="*/ 1641114 w 1958028"/>
              <a:gd name="connsiteY2" fmla="*/ 2120413 h 2120413"/>
              <a:gd name="connsiteX3" fmla="*/ 0 w 1958028"/>
              <a:gd name="connsiteY3" fmla="*/ 791675 h 2120413"/>
              <a:gd name="connsiteX0" fmla="*/ 0 w 2313135"/>
              <a:gd name="connsiteY0" fmla="*/ 1493011 h 2120413"/>
              <a:gd name="connsiteX1" fmla="*/ 2313135 w 2313135"/>
              <a:gd name="connsiteY1" fmla="*/ 0 h 2120413"/>
              <a:gd name="connsiteX2" fmla="*/ 1996221 w 2313135"/>
              <a:gd name="connsiteY2" fmla="*/ 2120413 h 2120413"/>
              <a:gd name="connsiteX3" fmla="*/ 0 w 2313135"/>
              <a:gd name="connsiteY3" fmla="*/ 1493011 h 21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3135" h="2120413">
                <a:moveTo>
                  <a:pt x="0" y="1493011"/>
                </a:moveTo>
                <a:lnTo>
                  <a:pt x="2313135" y="0"/>
                </a:lnTo>
                <a:lnTo>
                  <a:pt x="1996221" y="2120413"/>
                </a:lnTo>
                <a:lnTo>
                  <a:pt x="0" y="14930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E876C1F-F2EE-4D53-92C5-4CB622A95143}"/>
              </a:ext>
            </a:extLst>
          </p:cNvPr>
          <p:cNvGrpSpPr/>
          <p:nvPr/>
        </p:nvGrpSpPr>
        <p:grpSpPr>
          <a:xfrm>
            <a:off x="4879667" y="694294"/>
            <a:ext cx="2432666" cy="1250073"/>
            <a:chOff x="4879667" y="588236"/>
            <a:chExt cx="2432666" cy="125007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660089F-3978-4C7B-87F6-43466D313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6231" b="-8305"/>
            <a:stretch/>
          </p:blipFill>
          <p:spPr>
            <a:xfrm>
              <a:off x="5711209" y="588236"/>
              <a:ext cx="769583" cy="54873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97648E55-659F-455F-BD1F-8F8DC4ABB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866"/>
            <a:stretch/>
          </p:blipFill>
          <p:spPr>
            <a:xfrm>
              <a:off x="4879667" y="1331650"/>
              <a:ext cx="2432666" cy="506659"/>
            </a:xfrm>
            <a:prstGeom prst="rect">
              <a:avLst/>
            </a:prstGeom>
          </p:spPr>
        </p:pic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95A2DB3F-B8C0-46F1-A85F-9BF114BCFC65}"/>
                </a:ext>
              </a:extLst>
            </p:cNvPr>
            <p:cNvCxnSpPr/>
            <p:nvPr/>
          </p:nvCxnSpPr>
          <p:spPr>
            <a:xfrm>
              <a:off x="6051550" y="1647580"/>
              <a:ext cx="0" cy="1907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1F2BF1E-5B70-419A-B907-A01D3B735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337" y="1651255"/>
              <a:ext cx="1078376" cy="158734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83D516-49A2-44BD-B8C0-29C4F3A15E70}"/>
              </a:ext>
            </a:extLst>
          </p:cNvPr>
          <p:cNvSpPr/>
          <p:nvPr/>
        </p:nvSpPr>
        <p:spPr>
          <a:xfrm>
            <a:off x="5808354" y="2460894"/>
            <a:ext cx="575292" cy="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896EE573-BD1A-4E0D-9E57-F174C07273AA}"/>
              </a:ext>
            </a:extLst>
          </p:cNvPr>
          <p:cNvGrpSpPr/>
          <p:nvPr/>
        </p:nvGrpSpPr>
        <p:grpSpPr>
          <a:xfrm rot="10800000">
            <a:off x="-1110785" y="-829600"/>
            <a:ext cx="6388963" cy="8660075"/>
            <a:chOff x="-140640" y="381344"/>
            <a:chExt cx="6388963" cy="8660075"/>
          </a:xfrm>
        </p:grpSpPr>
        <p:sp>
          <p:nvSpPr>
            <p:cNvPr id="22" name="Равнобедренный треугольник 48">
              <a:extLst>
                <a:ext uri="{FF2B5EF4-FFF2-40B4-BE49-F238E27FC236}">
                  <a16:creationId xmlns:a16="http://schemas.microsoft.com/office/drawing/2014/main" xmlns="" id="{96786133-8C96-4B20-B4C0-7499B3363B73}"/>
                </a:ext>
              </a:extLst>
            </p:cNvPr>
            <p:cNvSpPr/>
            <p:nvPr/>
          </p:nvSpPr>
          <p:spPr>
            <a:xfrm>
              <a:off x="4266338" y="1769714"/>
              <a:ext cx="1796988" cy="6630697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  <a:gd name="connsiteX0" fmla="*/ 1691480 w 2666999"/>
                <a:gd name="connsiteY0" fmla="*/ 0 h 4100560"/>
                <a:gd name="connsiteX1" fmla="*/ 2666999 w 2666999"/>
                <a:gd name="connsiteY1" fmla="*/ 2349772 h 4100560"/>
                <a:gd name="connsiteX2" fmla="*/ 0 w 2666999"/>
                <a:gd name="connsiteY2" fmla="*/ 4100560 h 4100560"/>
                <a:gd name="connsiteX3" fmla="*/ 1691480 w 2666999"/>
                <a:gd name="connsiteY3" fmla="*/ 0 h 4100560"/>
                <a:gd name="connsiteX0" fmla="*/ 830346 w 1805865"/>
                <a:gd name="connsiteY0" fmla="*/ 0 h 5805073"/>
                <a:gd name="connsiteX1" fmla="*/ 1805865 w 1805865"/>
                <a:gd name="connsiteY1" fmla="*/ 2349772 h 5805073"/>
                <a:gd name="connsiteX2" fmla="*/ 0 w 1805865"/>
                <a:gd name="connsiteY2" fmla="*/ 5805073 h 5805073"/>
                <a:gd name="connsiteX3" fmla="*/ 830346 w 1805865"/>
                <a:gd name="connsiteY3" fmla="*/ 0 h 5805073"/>
                <a:gd name="connsiteX0" fmla="*/ 883612 w 1859131"/>
                <a:gd name="connsiteY0" fmla="*/ 0 h 6630697"/>
                <a:gd name="connsiteX1" fmla="*/ 1859131 w 1859131"/>
                <a:gd name="connsiteY1" fmla="*/ 2349772 h 6630697"/>
                <a:gd name="connsiteX2" fmla="*/ 0 w 1859131"/>
                <a:gd name="connsiteY2" fmla="*/ 6630697 h 6630697"/>
                <a:gd name="connsiteX3" fmla="*/ 883612 w 1859131"/>
                <a:gd name="connsiteY3" fmla="*/ 0 h 6630697"/>
                <a:gd name="connsiteX0" fmla="*/ 883612 w 1796988"/>
                <a:gd name="connsiteY0" fmla="*/ 0 h 6630697"/>
                <a:gd name="connsiteX1" fmla="*/ 1796988 w 1796988"/>
                <a:gd name="connsiteY1" fmla="*/ 6513399 h 6630697"/>
                <a:gd name="connsiteX2" fmla="*/ 0 w 1796988"/>
                <a:gd name="connsiteY2" fmla="*/ 6630697 h 6630697"/>
                <a:gd name="connsiteX3" fmla="*/ 883612 w 1796988"/>
                <a:gd name="connsiteY3" fmla="*/ 0 h 663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6988" h="6630697">
                  <a:moveTo>
                    <a:pt x="883612" y="0"/>
                  </a:moveTo>
                  <a:lnTo>
                    <a:pt x="1796988" y="6513399"/>
                  </a:lnTo>
                  <a:lnTo>
                    <a:pt x="0" y="6630697"/>
                  </a:lnTo>
                  <a:lnTo>
                    <a:pt x="883612" y="0"/>
                  </a:lnTo>
                  <a:close/>
                </a:path>
              </a:pathLst>
            </a:custGeom>
            <a:solidFill>
              <a:srgbClr val="F392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Равнобедренный треугольник 48">
              <a:extLst>
                <a:ext uri="{FF2B5EF4-FFF2-40B4-BE49-F238E27FC236}">
                  <a16:creationId xmlns:a16="http://schemas.microsoft.com/office/drawing/2014/main" xmlns="" id="{61186351-6812-448C-93FC-4F6BEA790A1B}"/>
                </a:ext>
              </a:extLst>
            </p:cNvPr>
            <p:cNvSpPr/>
            <p:nvPr/>
          </p:nvSpPr>
          <p:spPr>
            <a:xfrm>
              <a:off x="585142" y="970773"/>
              <a:ext cx="5236801" cy="2076451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6801" h="2076451">
                  <a:moveTo>
                    <a:pt x="0" y="0"/>
                  </a:moveTo>
                  <a:lnTo>
                    <a:pt x="5236801" y="325663"/>
                  </a:lnTo>
                  <a:lnTo>
                    <a:pt x="2569802" y="2076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Равнобедренный треугольник 48">
              <a:extLst>
                <a:ext uri="{FF2B5EF4-FFF2-40B4-BE49-F238E27FC236}">
                  <a16:creationId xmlns:a16="http://schemas.microsoft.com/office/drawing/2014/main" xmlns="" id="{4271E64D-D521-4579-95C8-7098641151D1}"/>
                </a:ext>
              </a:extLst>
            </p:cNvPr>
            <p:cNvSpPr/>
            <p:nvPr/>
          </p:nvSpPr>
          <p:spPr>
            <a:xfrm>
              <a:off x="3156892" y="1753638"/>
              <a:ext cx="1993539" cy="2617562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539" h="2617562">
                  <a:moveTo>
                    <a:pt x="0" y="1288824"/>
                  </a:moveTo>
                  <a:lnTo>
                    <a:pt x="1993539" y="0"/>
                  </a:lnTo>
                  <a:lnTo>
                    <a:pt x="1641114" y="2617562"/>
                  </a:lnTo>
                  <a:lnTo>
                    <a:pt x="0" y="1288824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A5FC9C8F-0A9B-47CD-A3AA-358D146ABF82}"/>
                </a:ext>
              </a:extLst>
            </p:cNvPr>
            <p:cNvCxnSpPr>
              <a:cxnSpLocks/>
            </p:cNvCxnSpPr>
            <p:nvPr/>
          </p:nvCxnSpPr>
          <p:spPr>
            <a:xfrm>
              <a:off x="-140640" y="381344"/>
              <a:ext cx="6388963" cy="51579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0913D71A-F614-4142-AF52-41218A89C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1655" y="1384478"/>
              <a:ext cx="2573428" cy="16542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827702D2-9AED-464C-A7CA-C13DB931F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3080" y="6726748"/>
              <a:ext cx="2573428" cy="16542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A3465A9A-F918-449D-B10B-11DA21B0B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1562" y="913961"/>
              <a:ext cx="988380" cy="7430611"/>
            </a:xfrm>
            <a:prstGeom prst="line">
              <a:avLst/>
            </a:prstGeom>
            <a:ln w="38100"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Равнобедренный треугольник 48">
              <a:extLst>
                <a:ext uri="{FF2B5EF4-FFF2-40B4-BE49-F238E27FC236}">
                  <a16:creationId xmlns:a16="http://schemas.microsoft.com/office/drawing/2014/main" xmlns="" id="{FACF1FCB-0D0C-4F20-8329-5A7BB6B417A8}"/>
                </a:ext>
              </a:extLst>
            </p:cNvPr>
            <p:cNvSpPr/>
            <p:nvPr/>
          </p:nvSpPr>
          <p:spPr>
            <a:xfrm>
              <a:off x="3096491" y="6921006"/>
              <a:ext cx="2313135" cy="2120413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1958028"/>
                <a:gd name="connsiteY0" fmla="*/ 791675 h 2120413"/>
                <a:gd name="connsiteX1" fmla="*/ 1958028 w 1958028"/>
                <a:gd name="connsiteY1" fmla="*/ 0 h 2120413"/>
                <a:gd name="connsiteX2" fmla="*/ 1641114 w 1958028"/>
                <a:gd name="connsiteY2" fmla="*/ 2120413 h 2120413"/>
                <a:gd name="connsiteX3" fmla="*/ 0 w 1958028"/>
                <a:gd name="connsiteY3" fmla="*/ 791675 h 2120413"/>
                <a:gd name="connsiteX0" fmla="*/ 0 w 2313135"/>
                <a:gd name="connsiteY0" fmla="*/ 1493011 h 2120413"/>
                <a:gd name="connsiteX1" fmla="*/ 2313135 w 2313135"/>
                <a:gd name="connsiteY1" fmla="*/ 0 h 2120413"/>
                <a:gd name="connsiteX2" fmla="*/ 1996221 w 2313135"/>
                <a:gd name="connsiteY2" fmla="*/ 2120413 h 2120413"/>
                <a:gd name="connsiteX3" fmla="*/ 0 w 2313135"/>
                <a:gd name="connsiteY3" fmla="*/ 1493011 h 21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135" h="2120413">
                  <a:moveTo>
                    <a:pt x="0" y="1493011"/>
                  </a:moveTo>
                  <a:lnTo>
                    <a:pt x="2313135" y="0"/>
                  </a:lnTo>
                  <a:lnTo>
                    <a:pt x="1996221" y="2120413"/>
                  </a:lnTo>
                  <a:lnTo>
                    <a:pt x="0" y="149301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38BB32E-7E2A-4558-AD3D-E174E301EFD0}"/>
              </a:ext>
            </a:extLst>
          </p:cNvPr>
          <p:cNvSpPr txBox="1"/>
          <p:nvPr/>
        </p:nvSpPr>
        <p:spPr>
          <a:xfrm>
            <a:off x="5764621" y="595575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2020</a:t>
            </a:r>
            <a:endParaRPr lang="ru-RU" sz="1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F330A04-3AA1-451D-A25C-9F4DFB101FE9}"/>
              </a:ext>
            </a:extLst>
          </p:cNvPr>
          <p:cNvSpPr txBox="1"/>
          <p:nvPr/>
        </p:nvSpPr>
        <p:spPr>
          <a:xfrm>
            <a:off x="1196524" y="3190322"/>
            <a:ext cx="964145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 ОСНОВНЫХ </a:t>
            </a:r>
            <a:r>
              <a:rPr lang="ru-RU" sz="3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НАПРАВЛЕНИЯХ </a:t>
            </a:r>
            <a:r>
              <a:rPr lang="ru-RU" sz="3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ДЕЯТЕЛЬНОСТИ</a:t>
            </a:r>
          </a:p>
          <a:p>
            <a:pPr algn="ctr">
              <a:spcBef>
                <a:spcPts val="60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ФОНДА </a:t>
            </a:r>
            <a:r>
              <a:rPr lang="ru-RU" sz="3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РАЗВИТИЯ </a:t>
            </a:r>
            <a:r>
              <a:rPr lang="ru-RU" sz="3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ЮГРЫ</a:t>
            </a:r>
            <a:endParaRPr lang="ru-RU" sz="10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1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xmlns="" id="{4F4902F4-59CB-4404-9280-08156E717B50}"/>
              </a:ext>
            </a:extLst>
          </p:cNvPr>
          <p:cNvSpPr/>
          <p:nvPr/>
        </p:nvSpPr>
        <p:spPr>
          <a:xfrm>
            <a:off x="3583335" y="1130976"/>
            <a:ext cx="4737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СПЕЦИАЛИЗИРОВАННАЯ ОРГАНИЗАЦИЯ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ПРИВЛЕЧЕНИЮ ИНВЕСТИЦИЙ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РАБОТЕ С ИНВЕСТОРАМИ</a:t>
            </a:r>
          </a:p>
        </p:txBody>
      </p: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7E41569-DDD4-4A49-B971-26E780F2DB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24052" y="6460778"/>
            <a:ext cx="1115433" cy="17454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1A49370-03D9-4B67-B2A7-2B9EB0EE11DA}"/>
              </a:ext>
            </a:extLst>
          </p:cNvPr>
          <p:cNvGrpSpPr/>
          <p:nvPr/>
        </p:nvGrpSpPr>
        <p:grpSpPr>
          <a:xfrm>
            <a:off x="1468588" y="529665"/>
            <a:ext cx="9254825" cy="163420"/>
            <a:chOff x="1298682" y="529665"/>
            <a:chExt cx="9254825" cy="163420"/>
          </a:xfrm>
        </p:grpSpPr>
        <p:grpSp>
          <p:nvGrpSpPr>
            <p:cNvPr id="166" name="Группа 165">
              <a:extLst>
                <a:ext uri="{FF2B5EF4-FFF2-40B4-BE49-F238E27FC236}">
                  <a16:creationId xmlns:a16="http://schemas.microsoft.com/office/drawing/2014/main" xmlns="" id="{53E4B4A9-BAEA-4CC1-8CDB-B4C985273945}"/>
                </a:ext>
              </a:extLst>
            </p:cNvPr>
            <p:cNvGrpSpPr/>
            <p:nvPr/>
          </p:nvGrpSpPr>
          <p:grpSpPr>
            <a:xfrm rot="16200000">
              <a:off x="9295085" y="-572750"/>
              <a:ext cx="156007" cy="2360837"/>
              <a:chOff x="7792803" y="-760922"/>
              <a:chExt cx="156007" cy="2360837"/>
            </a:xfrm>
            <a:solidFill>
              <a:srgbClr val="F39200"/>
            </a:solidFill>
          </p:grpSpPr>
          <p:grpSp>
            <p:nvGrpSpPr>
              <p:cNvPr id="167" name="Рисунок 140">
                <a:extLst>
                  <a:ext uri="{FF2B5EF4-FFF2-40B4-BE49-F238E27FC236}">
                    <a16:creationId xmlns:a16="http://schemas.microsoft.com/office/drawing/2014/main" xmlns="" id="{BF6DA3BB-B3A6-4EFB-AC8D-B410459AB84A}"/>
                  </a:ext>
                </a:extLst>
              </p:cNvPr>
              <p:cNvGrpSpPr/>
              <p:nvPr/>
            </p:nvGrpSpPr>
            <p:grpSpPr>
              <a:xfrm>
                <a:off x="7904145" y="-760922"/>
                <a:ext cx="44665" cy="1927272"/>
                <a:chOff x="7904145" y="-760922"/>
                <a:chExt cx="44665" cy="1927272"/>
              </a:xfrm>
              <a:grpFill/>
            </p:grpSpPr>
            <p:sp>
              <p:nvSpPr>
                <p:cNvPr id="186" name="Полилиния: фигура 185">
                  <a:extLst>
                    <a:ext uri="{FF2B5EF4-FFF2-40B4-BE49-F238E27FC236}">
                      <a16:creationId xmlns:a16="http://schemas.microsoft.com/office/drawing/2014/main" xmlns="" id="{D35223B7-B636-4791-BD97-F927D43787DC}"/>
                    </a:ext>
                  </a:extLst>
                </p:cNvPr>
                <p:cNvSpPr/>
                <p:nvPr/>
              </p:nvSpPr>
              <p:spPr>
                <a:xfrm>
                  <a:off x="7904145" y="-760922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7" name="Полилиния: фигура 186">
                  <a:extLst>
                    <a:ext uri="{FF2B5EF4-FFF2-40B4-BE49-F238E27FC236}">
                      <a16:creationId xmlns:a16="http://schemas.microsoft.com/office/drawing/2014/main" xmlns="" id="{25777779-CB54-4829-91ED-D09502131E5A}"/>
                    </a:ext>
                  </a:extLst>
                </p:cNvPr>
                <p:cNvSpPr/>
                <p:nvPr/>
              </p:nvSpPr>
              <p:spPr>
                <a:xfrm>
                  <a:off x="7904145" y="-616081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8" name="Полилиния: фигура 187">
                  <a:extLst>
                    <a:ext uri="{FF2B5EF4-FFF2-40B4-BE49-F238E27FC236}">
                      <a16:creationId xmlns:a16="http://schemas.microsoft.com/office/drawing/2014/main" xmlns="" id="{AB87A36A-0F3E-4144-BFEB-B423B2A7A1DB}"/>
                    </a:ext>
                  </a:extLst>
                </p:cNvPr>
                <p:cNvSpPr/>
                <p:nvPr/>
              </p:nvSpPr>
              <p:spPr>
                <a:xfrm>
                  <a:off x="7904145" y="-471241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4984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9" name="Полилиния: фигура 188">
                  <a:extLst>
                    <a:ext uri="{FF2B5EF4-FFF2-40B4-BE49-F238E27FC236}">
                      <a16:creationId xmlns:a16="http://schemas.microsoft.com/office/drawing/2014/main" xmlns="" id="{1C966699-3AC5-47AA-80D7-A199DAE7C1B5}"/>
                    </a:ext>
                  </a:extLst>
                </p:cNvPr>
                <p:cNvSpPr/>
                <p:nvPr/>
              </p:nvSpPr>
              <p:spPr>
                <a:xfrm>
                  <a:off x="7904145" y="-326400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4984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0" name="Полилиния: фигура 189">
                  <a:extLst>
                    <a:ext uri="{FF2B5EF4-FFF2-40B4-BE49-F238E27FC236}">
                      <a16:creationId xmlns:a16="http://schemas.microsoft.com/office/drawing/2014/main" xmlns="" id="{911C4CB1-D920-4946-8D4B-036758521B09}"/>
                    </a:ext>
                  </a:extLst>
                </p:cNvPr>
                <p:cNvSpPr/>
                <p:nvPr/>
              </p:nvSpPr>
              <p:spPr>
                <a:xfrm>
                  <a:off x="7904145" y="-181879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413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1" name="Полилиния: фигура 190">
                  <a:extLst>
                    <a:ext uri="{FF2B5EF4-FFF2-40B4-BE49-F238E27FC236}">
                      <a16:creationId xmlns:a16="http://schemas.microsoft.com/office/drawing/2014/main" xmlns="" id="{755C2CB5-82CF-4D34-9352-D9A73D193FC3}"/>
                    </a:ext>
                  </a:extLst>
                </p:cNvPr>
                <p:cNvSpPr/>
                <p:nvPr/>
              </p:nvSpPr>
              <p:spPr>
                <a:xfrm>
                  <a:off x="7904145" y="-37038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2" name="Полилиния: фигура 191">
                  <a:extLst>
                    <a:ext uri="{FF2B5EF4-FFF2-40B4-BE49-F238E27FC236}">
                      <a16:creationId xmlns:a16="http://schemas.microsoft.com/office/drawing/2014/main" xmlns="" id="{6D1DD334-0476-4452-87F1-019AEFE0019B}"/>
                    </a:ext>
                  </a:extLst>
                </p:cNvPr>
                <p:cNvSpPr/>
                <p:nvPr/>
              </p:nvSpPr>
              <p:spPr>
                <a:xfrm>
                  <a:off x="7904145" y="107802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3" name="Полилиния: фигура 192">
                  <a:extLst>
                    <a:ext uri="{FF2B5EF4-FFF2-40B4-BE49-F238E27FC236}">
                      <a16:creationId xmlns:a16="http://schemas.microsoft.com/office/drawing/2014/main" xmlns="" id="{27D28792-D3A7-4935-A88C-A3FD6ECBBC45}"/>
                    </a:ext>
                  </a:extLst>
                </p:cNvPr>
                <p:cNvSpPr/>
                <p:nvPr/>
              </p:nvSpPr>
              <p:spPr>
                <a:xfrm>
                  <a:off x="7904145" y="252643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9890" y="45302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4" name="Полилиния: фигура 193">
                  <a:extLst>
                    <a:ext uri="{FF2B5EF4-FFF2-40B4-BE49-F238E27FC236}">
                      <a16:creationId xmlns:a16="http://schemas.microsoft.com/office/drawing/2014/main" xmlns="" id="{018E39A8-5171-48DC-B8F4-688A5800B4D9}"/>
                    </a:ext>
                  </a:extLst>
                </p:cNvPr>
                <p:cNvSpPr/>
                <p:nvPr/>
              </p:nvSpPr>
              <p:spPr>
                <a:xfrm>
                  <a:off x="7904145" y="397483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9890" y="45302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" name="Полилиния: фигура 194">
                  <a:extLst>
                    <a:ext uri="{FF2B5EF4-FFF2-40B4-BE49-F238E27FC236}">
                      <a16:creationId xmlns:a16="http://schemas.microsoft.com/office/drawing/2014/main" xmlns="" id="{5810C9C7-96AC-46A9-A0D9-B35FFD5D9A82}"/>
                    </a:ext>
                  </a:extLst>
                </p:cNvPr>
                <p:cNvSpPr/>
                <p:nvPr/>
              </p:nvSpPr>
              <p:spPr>
                <a:xfrm>
                  <a:off x="7904145" y="542324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6" name="Полилиния: фигура 195">
                  <a:extLst>
                    <a:ext uri="{FF2B5EF4-FFF2-40B4-BE49-F238E27FC236}">
                      <a16:creationId xmlns:a16="http://schemas.microsoft.com/office/drawing/2014/main" xmlns="" id="{8D71B90E-AD1E-4D52-B039-D15C4E265A33}"/>
                    </a:ext>
                  </a:extLst>
                </p:cNvPr>
                <p:cNvSpPr/>
                <p:nvPr/>
              </p:nvSpPr>
              <p:spPr>
                <a:xfrm>
                  <a:off x="7904145" y="687164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7" name="Полилиния: фигура 196">
                  <a:extLst>
                    <a:ext uri="{FF2B5EF4-FFF2-40B4-BE49-F238E27FC236}">
                      <a16:creationId xmlns:a16="http://schemas.microsoft.com/office/drawing/2014/main" xmlns="" id="{6DEA630D-5692-475F-BEB2-AF53A097EA0E}"/>
                    </a:ext>
                  </a:extLst>
                </p:cNvPr>
                <p:cNvSpPr/>
                <p:nvPr/>
              </p:nvSpPr>
              <p:spPr>
                <a:xfrm>
                  <a:off x="7904145" y="832005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8" name="Полилиния: фигура 197">
                  <a:extLst>
                    <a:ext uri="{FF2B5EF4-FFF2-40B4-BE49-F238E27FC236}">
                      <a16:creationId xmlns:a16="http://schemas.microsoft.com/office/drawing/2014/main" xmlns="" id="{CFD37E82-8FB3-444C-B7F9-FD2BFC6A4BE3}"/>
                    </a:ext>
                  </a:extLst>
                </p:cNvPr>
                <p:cNvSpPr/>
                <p:nvPr/>
              </p:nvSpPr>
              <p:spPr>
                <a:xfrm>
                  <a:off x="7904145" y="976845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9" name="Полилиния: фигура 198">
                  <a:extLst>
                    <a:ext uri="{FF2B5EF4-FFF2-40B4-BE49-F238E27FC236}">
                      <a16:creationId xmlns:a16="http://schemas.microsoft.com/office/drawing/2014/main" xmlns="" id="{B895AA23-A989-4B0F-AAA6-4F2F552BC770}"/>
                    </a:ext>
                  </a:extLst>
                </p:cNvPr>
                <p:cNvSpPr/>
                <p:nvPr/>
              </p:nvSpPr>
              <p:spPr>
                <a:xfrm>
                  <a:off x="7904145" y="1121686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" name="Рисунок 140">
                <a:extLst>
                  <a:ext uri="{FF2B5EF4-FFF2-40B4-BE49-F238E27FC236}">
                    <a16:creationId xmlns:a16="http://schemas.microsoft.com/office/drawing/2014/main" xmlns="" id="{986D6A58-C70F-4C4C-A5C5-7018D29E9E2D}"/>
                  </a:ext>
                </a:extLst>
              </p:cNvPr>
              <p:cNvGrpSpPr/>
              <p:nvPr/>
            </p:nvGrpSpPr>
            <p:grpSpPr>
              <a:xfrm>
                <a:off x="7792803" y="-760922"/>
                <a:ext cx="44665" cy="2360837"/>
                <a:chOff x="7792803" y="-760922"/>
                <a:chExt cx="44665" cy="2360837"/>
              </a:xfrm>
              <a:grpFill/>
            </p:grpSpPr>
            <p:sp>
              <p:nvSpPr>
                <p:cNvPr id="169" name="Полилиния: фигура 168">
                  <a:extLst>
                    <a:ext uri="{FF2B5EF4-FFF2-40B4-BE49-F238E27FC236}">
                      <a16:creationId xmlns:a16="http://schemas.microsoft.com/office/drawing/2014/main" xmlns="" id="{9FA0E32F-01F0-4226-BB5F-65F45974E419}"/>
                    </a:ext>
                  </a:extLst>
                </p:cNvPr>
                <p:cNvSpPr/>
                <p:nvPr/>
              </p:nvSpPr>
              <p:spPr>
                <a:xfrm>
                  <a:off x="7792803" y="-760922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Полилиния: фигура 169">
                  <a:extLst>
                    <a:ext uri="{FF2B5EF4-FFF2-40B4-BE49-F238E27FC236}">
                      <a16:creationId xmlns:a16="http://schemas.microsoft.com/office/drawing/2014/main" xmlns="" id="{B008B4D7-3E71-415A-9FAF-4A1A97410D29}"/>
                    </a:ext>
                  </a:extLst>
                </p:cNvPr>
                <p:cNvSpPr/>
                <p:nvPr/>
              </p:nvSpPr>
              <p:spPr>
                <a:xfrm>
                  <a:off x="7792803" y="-616081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1" name="Полилиния: фигура 170">
                  <a:extLst>
                    <a:ext uri="{FF2B5EF4-FFF2-40B4-BE49-F238E27FC236}">
                      <a16:creationId xmlns:a16="http://schemas.microsoft.com/office/drawing/2014/main" xmlns="" id="{F01D74B9-3EF7-4C4E-B5BE-AE25EE1998F0}"/>
                    </a:ext>
                  </a:extLst>
                </p:cNvPr>
                <p:cNvSpPr/>
                <p:nvPr/>
              </p:nvSpPr>
              <p:spPr>
                <a:xfrm>
                  <a:off x="7792803" y="-471241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4984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Полилиния: фигура 171">
                  <a:extLst>
                    <a:ext uri="{FF2B5EF4-FFF2-40B4-BE49-F238E27FC236}">
                      <a16:creationId xmlns:a16="http://schemas.microsoft.com/office/drawing/2014/main" xmlns="" id="{5CE07584-F28F-4745-BF7C-7760F9864102}"/>
                    </a:ext>
                  </a:extLst>
                </p:cNvPr>
                <p:cNvSpPr/>
                <p:nvPr/>
              </p:nvSpPr>
              <p:spPr>
                <a:xfrm>
                  <a:off x="7792803" y="-326400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4984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Полилиния: фигура 172">
                  <a:extLst>
                    <a:ext uri="{FF2B5EF4-FFF2-40B4-BE49-F238E27FC236}">
                      <a16:creationId xmlns:a16="http://schemas.microsoft.com/office/drawing/2014/main" xmlns="" id="{D7845BB1-79F7-4A99-8365-24D520024B53}"/>
                    </a:ext>
                  </a:extLst>
                </p:cNvPr>
                <p:cNvSpPr/>
                <p:nvPr/>
              </p:nvSpPr>
              <p:spPr>
                <a:xfrm>
                  <a:off x="7792803" y="-181879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413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Полилиния: фигура 173">
                  <a:extLst>
                    <a:ext uri="{FF2B5EF4-FFF2-40B4-BE49-F238E27FC236}">
                      <a16:creationId xmlns:a16="http://schemas.microsoft.com/office/drawing/2014/main" xmlns="" id="{615D58D5-A65B-4180-A2B7-9830E23FDA1A}"/>
                    </a:ext>
                  </a:extLst>
                </p:cNvPr>
                <p:cNvSpPr/>
                <p:nvPr/>
              </p:nvSpPr>
              <p:spPr>
                <a:xfrm>
                  <a:off x="7792803" y="-37038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Полилиния: фигура 174">
                  <a:extLst>
                    <a:ext uri="{FF2B5EF4-FFF2-40B4-BE49-F238E27FC236}">
                      <a16:creationId xmlns:a16="http://schemas.microsoft.com/office/drawing/2014/main" xmlns="" id="{195B0267-F8F9-4B01-AD71-852BB5C4EC45}"/>
                    </a:ext>
                  </a:extLst>
                </p:cNvPr>
                <p:cNvSpPr/>
                <p:nvPr/>
              </p:nvSpPr>
              <p:spPr>
                <a:xfrm>
                  <a:off x="7792803" y="107802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6" name="Полилиния: фигура 175">
                  <a:extLst>
                    <a:ext uri="{FF2B5EF4-FFF2-40B4-BE49-F238E27FC236}">
                      <a16:creationId xmlns:a16="http://schemas.microsoft.com/office/drawing/2014/main" xmlns="" id="{78DA28D3-548A-4750-9969-DF359C1239B8}"/>
                    </a:ext>
                  </a:extLst>
                </p:cNvPr>
                <p:cNvSpPr/>
                <p:nvPr/>
              </p:nvSpPr>
              <p:spPr>
                <a:xfrm>
                  <a:off x="7792803" y="252643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10209" y="45302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Полилиния: фигура 176">
                  <a:extLst>
                    <a:ext uri="{FF2B5EF4-FFF2-40B4-BE49-F238E27FC236}">
                      <a16:creationId xmlns:a16="http://schemas.microsoft.com/office/drawing/2014/main" xmlns="" id="{B742C2F0-6690-4B48-868B-D96BBFA35843}"/>
                    </a:ext>
                  </a:extLst>
                </p:cNvPr>
                <p:cNvSpPr/>
                <p:nvPr/>
              </p:nvSpPr>
              <p:spPr>
                <a:xfrm>
                  <a:off x="7792803" y="397483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10209" y="45302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Полилиния: фигура 177">
                  <a:extLst>
                    <a:ext uri="{FF2B5EF4-FFF2-40B4-BE49-F238E27FC236}">
                      <a16:creationId xmlns:a16="http://schemas.microsoft.com/office/drawing/2014/main" xmlns="" id="{66D76203-A010-4868-A5B5-739423805144}"/>
                    </a:ext>
                  </a:extLst>
                </p:cNvPr>
                <p:cNvSpPr/>
                <p:nvPr/>
              </p:nvSpPr>
              <p:spPr>
                <a:xfrm>
                  <a:off x="7792803" y="542324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9" name="Полилиния: фигура 178">
                  <a:extLst>
                    <a:ext uri="{FF2B5EF4-FFF2-40B4-BE49-F238E27FC236}">
                      <a16:creationId xmlns:a16="http://schemas.microsoft.com/office/drawing/2014/main" xmlns="" id="{38B6ED32-04A7-477E-9ED2-4304DAE076A8}"/>
                    </a:ext>
                  </a:extLst>
                </p:cNvPr>
                <p:cNvSpPr/>
                <p:nvPr/>
              </p:nvSpPr>
              <p:spPr>
                <a:xfrm>
                  <a:off x="7792803" y="687164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0" name="Полилиния: фигура 179">
                  <a:extLst>
                    <a:ext uri="{FF2B5EF4-FFF2-40B4-BE49-F238E27FC236}">
                      <a16:creationId xmlns:a16="http://schemas.microsoft.com/office/drawing/2014/main" xmlns="" id="{013121AF-CF3B-41CF-86A7-CCD66AA0262B}"/>
                    </a:ext>
                  </a:extLst>
                </p:cNvPr>
                <p:cNvSpPr/>
                <p:nvPr/>
              </p:nvSpPr>
              <p:spPr>
                <a:xfrm>
                  <a:off x="7792803" y="832005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1" name="Полилиния: фигура 180">
                  <a:extLst>
                    <a:ext uri="{FF2B5EF4-FFF2-40B4-BE49-F238E27FC236}">
                      <a16:creationId xmlns:a16="http://schemas.microsoft.com/office/drawing/2014/main" xmlns="" id="{CBA12757-D299-4DAB-B65F-C4B20D621F9D}"/>
                    </a:ext>
                  </a:extLst>
                </p:cNvPr>
                <p:cNvSpPr/>
                <p:nvPr/>
              </p:nvSpPr>
              <p:spPr>
                <a:xfrm>
                  <a:off x="7792803" y="976845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2" name="Полилиния: фигура 181">
                  <a:extLst>
                    <a:ext uri="{FF2B5EF4-FFF2-40B4-BE49-F238E27FC236}">
                      <a16:creationId xmlns:a16="http://schemas.microsoft.com/office/drawing/2014/main" xmlns="" id="{B10B56C9-B46F-4B67-B99D-2C1337618AD0}"/>
                    </a:ext>
                  </a:extLst>
                </p:cNvPr>
                <p:cNvSpPr/>
                <p:nvPr/>
              </p:nvSpPr>
              <p:spPr>
                <a:xfrm>
                  <a:off x="7792803" y="1121686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3" name="Полилиния: фигура 182">
                  <a:extLst>
                    <a:ext uri="{FF2B5EF4-FFF2-40B4-BE49-F238E27FC236}">
                      <a16:creationId xmlns:a16="http://schemas.microsoft.com/office/drawing/2014/main" xmlns="" id="{18AED509-004E-4E3B-AECC-348078756DA9}"/>
                    </a:ext>
                  </a:extLst>
                </p:cNvPr>
                <p:cNvSpPr/>
                <p:nvPr/>
              </p:nvSpPr>
              <p:spPr>
                <a:xfrm>
                  <a:off x="7792803" y="1266527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498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" name="Полилиния: фигура 183">
                  <a:extLst>
                    <a:ext uri="{FF2B5EF4-FFF2-40B4-BE49-F238E27FC236}">
                      <a16:creationId xmlns:a16="http://schemas.microsoft.com/office/drawing/2014/main" xmlns="" id="{3A901058-BFBF-46FF-A9D3-07E31F6EE897}"/>
                    </a:ext>
                  </a:extLst>
                </p:cNvPr>
                <p:cNvSpPr/>
                <p:nvPr/>
              </p:nvSpPr>
              <p:spPr>
                <a:xfrm>
                  <a:off x="7792803" y="1411367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10209" y="4498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" name="Полилиния: фигура 184">
                  <a:extLst>
                    <a:ext uri="{FF2B5EF4-FFF2-40B4-BE49-F238E27FC236}">
                      <a16:creationId xmlns:a16="http://schemas.microsoft.com/office/drawing/2014/main" xmlns="" id="{30C4D8EE-F0CF-47CA-A568-0E0F32F01794}"/>
                    </a:ext>
                  </a:extLst>
                </p:cNvPr>
                <p:cNvSpPr/>
                <p:nvPr/>
              </p:nvSpPr>
              <p:spPr>
                <a:xfrm>
                  <a:off x="7792803" y="1555889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412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00" name="Группа 199">
              <a:extLst>
                <a:ext uri="{FF2B5EF4-FFF2-40B4-BE49-F238E27FC236}">
                  <a16:creationId xmlns:a16="http://schemas.microsoft.com/office/drawing/2014/main" xmlns="" id="{3E9DF901-A52C-4F3A-AAD6-DED8940414D3}"/>
                </a:ext>
              </a:extLst>
            </p:cNvPr>
            <p:cNvGrpSpPr/>
            <p:nvPr/>
          </p:nvGrpSpPr>
          <p:grpSpPr>
            <a:xfrm>
              <a:off x="1298682" y="537078"/>
              <a:ext cx="2360838" cy="156007"/>
              <a:chOff x="8777230" y="1410786"/>
              <a:chExt cx="2360838" cy="156007"/>
            </a:xfrm>
            <a:solidFill>
              <a:srgbClr val="F39200"/>
            </a:solidFill>
          </p:grpSpPr>
          <p:grpSp>
            <p:nvGrpSpPr>
              <p:cNvPr id="201" name="Рисунок 140">
                <a:extLst>
                  <a:ext uri="{FF2B5EF4-FFF2-40B4-BE49-F238E27FC236}">
                    <a16:creationId xmlns:a16="http://schemas.microsoft.com/office/drawing/2014/main" xmlns="" id="{1C95B13F-36ED-49CE-A78F-1C67A26862AC}"/>
                  </a:ext>
                </a:extLst>
              </p:cNvPr>
              <p:cNvGrpSpPr/>
              <p:nvPr/>
            </p:nvGrpSpPr>
            <p:grpSpPr>
              <a:xfrm rot="5400000" flipH="1">
                <a:off x="10152099" y="469483"/>
                <a:ext cx="44665" cy="1927272"/>
                <a:chOff x="7904145" y="-760922"/>
                <a:chExt cx="44665" cy="1927272"/>
              </a:xfrm>
              <a:grpFill/>
            </p:grpSpPr>
            <p:sp>
              <p:nvSpPr>
                <p:cNvPr id="220" name="Полилиния: фигура 219">
                  <a:extLst>
                    <a:ext uri="{FF2B5EF4-FFF2-40B4-BE49-F238E27FC236}">
                      <a16:creationId xmlns:a16="http://schemas.microsoft.com/office/drawing/2014/main" xmlns="" id="{5F4FEF9F-065F-4B33-BE1F-B00BE2396DAE}"/>
                    </a:ext>
                  </a:extLst>
                </p:cNvPr>
                <p:cNvSpPr/>
                <p:nvPr/>
              </p:nvSpPr>
              <p:spPr>
                <a:xfrm>
                  <a:off x="7904145" y="-760922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" name="Полилиния: фигура 220">
                  <a:extLst>
                    <a:ext uri="{FF2B5EF4-FFF2-40B4-BE49-F238E27FC236}">
                      <a16:creationId xmlns:a16="http://schemas.microsoft.com/office/drawing/2014/main" xmlns="" id="{546220BB-F9F7-4D29-8929-FB6FC71C7C61}"/>
                    </a:ext>
                  </a:extLst>
                </p:cNvPr>
                <p:cNvSpPr/>
                <p:nvPr/>
              </p:nvSpPr>
              <p:spPr>
                <a:xfrm>
                  <a:off x="7904145" y="-616081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Полилиния: фигура 221">
                  <a:extLst>
                    <a:ext uri="{FF2B5EF4-FFF2-40B4-BE49-F238E27FC236}">
                      <a16:creationId xmlns:a16="http://schemas.microsoft.com/office/drawing/2014/main" xmlns="" id="{EB5CA57D-FF76-4BF1-9268-65950529600C}"/>
                    </a:ext>
                  </a:extLst>
                </p:cNvPr>
                <p:cNvSpPr/>
                <p:nvPr/>
              </p:nvSpPr>
              <p:spPr>
                <a:xfrm>
                  <a:off x="7904145" y="-471241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4984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3" name="Полилиния: фигура 222">
                  <a:extLst>
                    <a:ext uri="{FF2B5EF4-FFF2-40B4-BE49-F238E27FC236}">
                      <a16:creationId xmlns:a16="http://schemas.microsoft.com/office/drawing/2014/main" xmlns="" id="{A6A1E8D6-388D-4AFF-A551-73ED536E83AB}"/>
                    </a:ext>
                  </a:extLst>
                </p:cNvPr>
                <p:cNvSpPr/>
                <p:nvPr/>
              </p:nvSpPr>
              <p:spPr>
                <a:xfrm>
                  <a:off x="7904145" y="-326400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4984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Полилиния: фигура 223">
                  <a:extLst>
                    <a:ext uri="{FF2B5EF4-FFF2-40B4-BE49-F238E27FC236}">
                      <a16:creationId xmlns:a16="http://schemas.microsoft.com/office/drawing/2014/main" xmlns="" id="{ED04DE58-00A7-4AE1-9B0D-5DB88261B1D1}"/>
                    </a:ext>
                  </a:extLst>
                </p:cNvPr>
                <p:cNvSpPr/>
                <p:nvPr/>
              </p:nvSpPr>
              <p:spPr>
                <a:xfrm>
                  <a:off x="7904145" y="-181879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413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" name="Полилиния: фигура 224">
                  <a:extLst>
                    <a:ext uri="{FF2B5EF4-FFF2-40B4-BE49-F238E27FC236}">
                      <a16:creationId xmlns:a16="http://schemas.microsoft.com/office/drawing/2014/main" xmlns="" id="{DC40197F-0858-4255-8A16-BDE76C928240}"/>
                    </a:ext>
                  </a:extLst>
                </p:cNvPr>
                <p:cNvSpPr/>
                <p:nvPr/>
              </p:nvSpPr>
              <p:spPr>
                <a:xfrm>
                  <a:off x="7904145" y="-37038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Полилиния: фигура 225">
                  <a:extLst>
                    <a:ext uri="{FF2B5EF4-FFF2-40B4-BE49-F238E27FC236}">
                      <a16:creationId xmlns:a16="http://schemas.microsoft.com/office/drawing/2014/main" xmlns="" id="{382CC9EB-0733-4C7A-8A18-44D6E6FD04A0}"/>
                    </a:ext>
                  </a:extLst>
                </p:cNvPr>
                <p:cNvSpPr/>
                <p:nvPr/>
              </p:nvSpPr>
              <p:spPr>
                <a:xfrm>
                  <a:off x="7904145" y="107802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7" name="Полилиния: фигура 226">
                  <a:extLst>
                    <a:ext uri="{FF2B5EF4-FFF2-40B4-BE49-F238E27FC236}">
                      <a16:creationId xmlns:a16="http://schemas.microsoft.com/office/drawing/2014/main" xmlns="" id="{FF352F4F-FC38-4B38-8DB8-134BD2139C6B}"/>
                    </a:ext>
                  </a:extLst>
                </p:cNvPr>
                <p:cNvSpPr/>
                <p:nvPr/>
              </p:nvSpPr>
              <p:spPr>
                <a:xfrm>
                  <a:off x="7904145" y="252643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9890" y="45302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8" name="Полилиния: фигура 227">
                  <a:extLst>
                    <a:ext uri="{FF2B5EF4-FFF2-40B4-BE49-F238E27FC236}">
                      <a16:creationId xmlns:a16="http://schemas.microsoft.com/office/drawing/2014/main" xmlns="" id="{12B3A239-929A-459E-A9AB-99B5BB7AF33B}"/>
                    </a:ext>
                  </a:extLst>
                </p:cNvPr>
                <p:cNvSpPr/>
                <p:nvPr/>
              </p:nvSpPr>
              <p:spPr>
                <a:xfrm>
                  <a:off x="7904145" y="397483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9890" y="45302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9" name="Полилиния: фигура 228">
                  <a:extLst>
                    <a:ext uri="{FF2B5EF4-FFF2-40B4-BE49-F238E27FC236}">
                      <a16:creationId xmlns:a16="http://schemas.microsoft.com/office/drawing/2014/main" xmlns="" id="{AEAAB219-8937-467E-A88F-5EF5F3E98895}"/>
                    </a:ext>
                  </a:extLst>
                </p:cNvPr>
                <p:cNvSpPr/>
                <p:nvPr/>
              </p:nvSpPr>
              <p:spPr>
                <a:xfrm>
                  <a:off x="7904145" y="542324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0" name="Полилиния: фигура 229">
                  <a:extLst>
                    <a:ext uri="{FF2B5EF4-FFF2-40B4-BE49-F238E27FC236}">
                      <a16:creationId xmlns:a16="http://schemas.microsoft.com/office/drawing/2014/main" xmlns="" id="{62823139-F461-429D-8FC4-C49FF84D35BC}"/>
                    </a:ext>
                  </a:extLst>
                </p:cNvPr>
                <p:cNvSpPr/>
                <p:nvPr/>
              </p:nvSpPr>
              <p:spPr>
                <a:xfrm>
                  <a:off x="7904145" y="687164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1" name="Полилиния: фигура 230">
                  <a:extLst>
                    <a:ext uri="{FF2B5EF4-FFF2-40B4-BE49-F238E27FC236}">
                      <a16:creationId xmlns:a16="http://schemas.microsoft.com/office/drawing/2014/main" xmlns="" id="{74CEBBEF-BB85-43F1-AE99-9ED85B99B20A}"/>
                    </a:ext>
                  </a:extLst>
                </p:cNvPr>
                <p:cNvSpPr/>
                <p:nvPr/>
              </p:nvSpPr>
              <p:spPr>
                <a:xfrm>
                  <a:off x="7904145" y="832005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2" name="Полилиния: фигура 231">
                  <a:extLst>
                    <a:ext uri="{FF2B5EF4-FFF2-40B4-BE49-F238E27FC236}">
                      <a16:creationId xmlns:a16="http://schemas.microsoft.com/office/drawing/2014/main" xmlns="" id="{9D5DF338-BE29-43BE-976A-264D893E949E}"/>
                    </a:ext>
                  </a:extLst>
                </p:cNvPr>
                <p:cNvSpPr/>
                <p:nvPr/>
              </p:nvSpPr>
              <p:spPr>
                <a:xfrm>
                  <a:off x="7904145" y="976845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3" name="Полилиния: фигура 232">
                  <a:extLst>
                    <a:ext uri="{FF2B5EF4-FFF2-40B4-BE49-F238E27FC236}">
                      <a16:creationId xmlns:a16="http://schemas.microsoft.com/office/drawing/2014/main" xmlns="" id="{7AC94527-6717-4AAA-8D07-7334A1A1CCA7}"/>
                    </a:ext>
                  </a:extLst>
                </p:cNvPr>
                <p:cNvSpPr/>
                <p:nvPr/>
              </p:nvSpPr>
              <p:spPr>
                <a:xfrm>
                  <a:off x="7904145" y="1121686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9890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2" name="Рисунок 140">
                <a:extLst>
                  <a:ext uri="{FF2B5EF4-FFF2-40B4-BE49-F238E27FC236}">
                    <a16:creationId xmlns:a16="http://schemas.microsoft.com/office/drawing/2014/main" xmlns="" id="{7E2A92F0-139D-4450-AE56-98CEF1E52C02}"/>
                  </a:ext>
                </a:extLst>
              </p:cNvPr>
              <p:cNvGrpSpPr/>
              <p:nvPr/>
            </p:nvGrpSpPr>
            <p:grpSpPr>
              <a:xfrm rot="5400000" flipH="1">
                <a:off x="9935316" y="364042"/>
                <a:ext cx="44665" cy="2360837"/>
                <a:chOff x="7792803" y="-760922"/>
                <a:chExt cx="44665" cy="2360837"/>
              </a:xfrm>
              <a:grpFill/>
            </p:grpSpPr>
            <p:sp>
              <p:nvSpPr>
                <p:cNvPr id="203" name="Полилиния: фигура 202">
                  <a:extLst>
                    <a:ext uri="{FF2B5EF4-FFF2-40B4-BE49-F238E27FC236}">
                      <a16:creationId xmlns:a16="http://schemas.microsoft.com/office/drawing/2014/main" xmlns="" id="{FC95D853-22DD-4E8F-9414-27A1CF8E2FE9}"/>
                    </a:ext>
                  </a:extLst>
                </p:cNvPr>
                <p:cNvSpPr/>
                <p:nvPr/>
              </p:nvSpPr>
              <p:spPr>
                <a:xfrm>
                  <a:off x="7792803" y="-760922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Полилиния: фигура 203">
                  <a:extLst>
                    <a:ext uri="{FF2B5EF4-FFF2-40B4-BE49-F238E27FC236}">
                      <a16:creationId xmlns:a16="http://schemas.microsoft.com/office/drawing/2014/main" xmlns="" id="{60535E51-C244-41C3-B494-946ACF586F56}"/>
                    </a:ext>
                  </a:extLst>
                </p:cNvPr>
                <p:cNvSpPr/>
                <p:nvPr/>
              </p:nvSpPr>
              <p:spPr>
                <a:xfrm>
                  <a:off x="7792803" y="-616081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Полилиния: фигура 204">
                  <a:extLst>
                    <a:ext uri="{FF2B5EF4-FFF2-40B4-BE49-F238E27FC236}">
                      <a16:creationId xmlns:a16="http://schemas.microsoft.com/office/drawing/2014/main" xmlns="" id="{0B5649DA-15D4-443E-B4A2-9E0FAC3705A7}"/>
                    </a:ext>
                  </a:extLst>
                </p:cNvPr>
                <p:cNvSpPr/>
                <p:nvPr/>
              </p:nvSpPr>
              <p:spPr>
                <a:xfrm>
                  <a:off x="7792803" y="-471241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4984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Полилиния: фигура 205">
                  <a:extLst>
                    <a:ext uri="{FF2B5EF4-FFF2-40B4-BE49-F238E27FC236}">
                      <a16:creationId xmlns:a16="http://schemas.microsoft.com/office/drawing/2014/main" xmlns="" id="{E5F29F7B-9026-41FF-8588-B9CA8ECE90B8}"/>
                    </a:ext>
                  </a:extLst>
                </p:cNvPr>
                <p:cNvSpPr/>
                <p:nvPr/>
              </p:nvSpPr>
              <p:spPr>
                <a:xfrm>
                  <a:off x="7792803" y="-326400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4984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7" name="Полилиния: фигура 206">
                  <a:extLst>
                    <a:ext uri="{FF2B5EF4-FFF2-40B4-BE49-F238E27FC236}">
                      <a16:creationId xmlns:a16="http://schemas.microsoft.com/office/drawing/2014/main" xmlns="" id="{551B0735-FBF7-40EE-A8C6-7A3F6F2AED25}"/>
                    </a:ext>
                  </a:extLst>
                </p:cNvPr>
                <p:cNvSpPr/>
                <p:nvPr/>
              </p:nvSpPr>
              <p:spPr>
                <a:xfrm>
                  <a:off x="7792803" y="-181879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413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Полилиния: фигура 207">
                  <a:extLst>
                    <a:ext uri="{FF2B5EF4-FFF2-40B4-BE49-F238E27FC236}">
                      <a16:creationId xmlns:a16="http://schemas.microsoft.com/office/drawing/2014/main" xmlns="" id="{08F73061-6A71-4073-810C-E077A0F9ED18}"/>
                    </a:ext>
                  </a:extLst>
                </p:cNvPr>
                <p:cNvSpPr/>
                <p:nvPr/>
              </p:nvSpPr>
              <p:spPr>
                <a:xfrm>
                  <a:off x="7792803" y="-37038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Полилиния: фигура 208">
                  <a:extLst>
                    <a:ext uri="{FF2B5EF4-FFF2-40B4-BE49-F238E27FC236}">
                      <a16:creationId xmlns:a16="http://schemas.microsoft.com/office/drawing/2014/main" xmlns="" id="{68CF4E04-4566-4B4B-9969-5A968C7B7DC2}"/>
                    </a:ext>
                  </a:extLst>
                </p:cNvPr>
                <p:cNvSpPr/>
                <p:nvPr/>
              </p:nvSpPr>
              <p:spPr>
                <a:xfrm>
                  <a:off x="7792803" y="107802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Полилиния: фигура 209">
                  <a:extLst>
                    <a:ext uri="{FF2B5EF4-FFF2-40B4-BE49-F238E27FC236}">
                      <a16:creationId xmlns:a16="http://schemas.microsoft.com/office/drawing/2014/main" xmlns="" id="{14FB1C37-BAA5-4058-AD64-02B84A63EF75}"/>
                    </a:ext>
                  </a:extLst>
                </p:cNvPr>
                <p:cNvSpPr/>
                <p:nvPr/>
              </p:nvSpPr>
              <p:spPr>
                <a:xfrm>
                  <a:off x="7792803" y="252643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10209" y="45302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Полилиния: фигура 210">
                  <a:extLst>
                    <a:ext uri="{FF2B5EF4-FFF2-40B4-BE49-F238E27FC236}">
                      <a16:creationId xmlns:a16="http://schemas.microsoft.com/office/drawing/2014/main" xmlns="" id="{598CEC35-225F-4E31-9650-669323683FBE}"/>
                    </a:ext>
                  </a:extLst>
                </p:cNvPr>
                <p:cNvSpPr/>
                <p:nvPr/>
              </p:nvSpPr>
              <p:spPr>
                <a:xfrm>
                  <a:off x="7792803" y="397483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10209" y="45302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Полилиния: фигура 211">
                  <a:extLst>
                    <a:ext uri="{FF2B5EF4-FFF2-40B4-BE49-F238E27FC236}">
                      <a16:creationId xmlns:a16="http://schemas.microsoft.com/office/drawing/2014/main" xmlns="" id="{CD0F38C5-44B2-4A3B-83D7-B36C6FD37116}"/>
                    </a:ext>
                  </a:extLst>
                </p:cNvPr>
                <p:cNvSpPr/>
                <p:nvPr/>
              </p:nvSpPr>
              <p:spPr>
                <a:xfrm>
                  <a:off x="7792803" y="542324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Полилиния: фигура 212">
                  <a:extLst>
                    <a:ext uri="{FF2B5EF4-FFF2-40B4-BE49-F238E27FC236}">
                      <a16:creationId xmlns:a16="http://schemas.microsoft.com/office/drawing/2014/main" xmlns="" id="{F90B4684-94F3-4FC5-96CF-76796B194BC5}"/>
                    </a:ext>
                  </a:extLst>
                </p:cNvPr>
                <p:cNvSpPr/>
                <p:nvPr/>
              </p:nvSpPr>
              <p:spPr>
                <a:xfrm>
                  <a:off x="7792803" y="687164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Полилиния: фигура 213">
                  <a:extLst>
                    <a:ext uri="{FF2B5EF4-FFF2-40B4-BE49-F238E27FC236}">
                      <a16:creationId xmlns:a16="http://schemas.microsoft.com/office/drawing/2014/main" xmlns="" id="{6167B8B9-536B-49B3-AB7F-84F7F67B8267}"/>
                    </a:ext>
                  </a:extLst>
                </p:cNvPr>
                <p:cNvSpPr/>
                <p:nvPr/>
              </p:nvSpPr>
              <p:spPr>
                <a:xfrm>
                  <a:off x="7792803" y="832005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Полилиния: фигура 214">
                  <a:extLst>
                    <a:ext uri="{FF2B5EF4-FFF2-40B4-BE49-F238E27FC236}">
                      <a16:creationId xmlns:a16="http://schemas.microsoft.com/office/drawing/2014/main" xmlns="" id="{CA882037-F3BA-45F7-B0E4-C77C286048AF}"/>
                    </a:ext>
                  </a:extLst>
                </p:cNvPr>
                <p:cNvSpPr/>
                <p:nvPr/>
              </p:nvSpPr>
              <p:spPr>
                <a:xfrm>
                  <a:off x="7792803" y="976845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Полилиния: фигура 215">
                  <a:extLst>
                    <a:ext uri="{FF2B5EF4-FFF2-40B4-BE49-F238E27FC236}">
                      <a16:creationId xmlns:a16="http://schemas.microsoft.com/office/drawing/2014/main" xmlns="" id="{166FADA4-14AA-4FEC-924E-E2BB38DC475F}"/>
                    </a:ext>
                  </a:extLst>
                </p:cNvPr>
                <p:cNvSpPr/>
                <p:nvPr/>
              </p:nvSpPr>
              <p:spPr>
                <a:xfrm>
                  <a:off x="7792803" y="1121686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Полилиния: фигура 216">
                  <a:extLst>
                    <a:ext uri="{FF2B5EF4-FFF2-40B4-BE49-F238E27FC236}">
                      <a16:creationId xmlns:a16="http://schemas.microsoft.com/office/drawing/2014/main" xmlns="" id="{D3138BC8-F523-4A82-851D-0B315186601E}"/>
                    </a:ext>
                  </a:extLst>
                </p:cNvPr>
                <p:cNvSpPr/>
                <p:nvPr/>
              </p:nvSpPr>
              <p:spPr>
                <a:xfrm>
                  <a:off x="7792803" y="1266527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498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Полилиния: фигура 217">
                  <a:extLst>
                    <a:ext uri="{FF2B5EF4-FFF2-40B4-BE49-F238E27FC236}">
                      <a16:creationId xmlns:a16="http://schemas.microsoft.com/office/drawing/2014/main" xmlns="" id="{CD9072F4-7F26-4507-8029-7AF96F161E16}"/>
                    </a:ext>
                  </a:extLst>
                </p:cNvPr>
                <p:cNvSpPr/>
                <p:nvPr/>
              </p:nvSpPr>
              <p:spPr>
                <a:xfrm>
                  <a:off x="7792803" y="1411367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2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2"/>
                        <a:pt x="22651" y="45302"/>
                      </a:cubicBezTo>
                      <a:cubicBezTo>
                        <a:pt x="10209" y="44983"/>
                        <a:pt x="0" y="35094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Полилиния: фигура 218">
                  <a:extLst>
                    <a:ext uri="{FF2B5EF4-FFF2-40B4-BE49-F238E27FC236}">
                      <a16:creationId xmlns:a16="http://schemas.microsoft.com/office/drawing/2014/main" xmlns="" id="{8DF2B7C9-8EEC-4B84-AEA3-C9B8FC585F03}"/>
                    </a:ext>
                  </a:extLst>
                </p:cNvPr>
                <p:cNvSpPr/>
                <p:nvPr/>
              </p:nvSpPr>
              <p:spPr>
                <a:xfrm>
                  <a:off x="7792803" y="1555889"/>
                  <a:ext cx="44665" cy="44664"/>
                </a:xfrm>
                <a:custGeom>
                  <a:avLst/>
                  <a:gdLst>
                    <a:gd name="connsiteX0" fmla="*/ 0 w 44664"/>
                    <a:gd name="connsiteY0" fmla="*/ 22651 h 44664"/>
                    <a:gd name="connsiteX1" fmla="*/ 22651 w 44664"/>
                    <a:gd name="connsiteY1" fmla="*/ 0 h 44664"/>
                    <a:gd name="connsiteX2" fmla="*/ 45303 w 44664"/>
                    <a:gd name="connsiteY2" fmla="*/ 22651 h 44664"/>
                    <a:gd name="connsiteX3" fmla="*/ 22651 w 44664"/>
                    <a:gd name="connsiteY3" fmla="*/ 45303 h 44664"/>
                    <a:gd name="connsiteX4" fmla="*/ 0 w 44664"/>
                    <a:gd name="connsiteY4" fmla="*/ 22651 h 4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64" h="44664">
                      <a:moveTo>
                        <a:pt x="0" y="22651"/>
                      </a:moveTo>
                      <a:cubicBezTo>
                        <a:pt x="0" y="10209"/>
                        <a:pt x="10209" y="0"/>
                        <a:pt x="22651" y="0"/>
                      </a:cubicBezTo>
                      <a:cubicBezTo>
                        <a:pt x="35094" y="0"/>
                        <a:pt x="45303" y="10209"/>
                        <a:pt x="45303" y="22651"/>
                      </a:cubicBezTo>
                      <a:cubicBezTo>
                        <a:pt x="45303" y="35094"/>
                        <a:pt x="35094" y="45303"/>
                        <a:pt x="22651" y="45303"/>
                      </a:cubicBezTo>
                      <a:cubicBezTo>
                        <a:pt x="10209" y="45303"/>
                        <a:pt x="0" y="35412"/>
                        <a:pt x="0" y="22651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Овал 259">
            <a:extLst>
              <a:ext uri="{FF2B5EF4-FFF2-40B4-BE49-F238E27FC236}">
                <a16:creationId xmlns:a16="http://schemas.microsoft.com/office/drawing/2014/main" xmlns="" id="{0819D616-612D-49D3-8763-A76EF559EFE1}"/>
              </a:ext>
            </a:extLst>
          </p:cNvPr>
          <p:cNvSpPr/>
          <p:nvPr/>
        </p:nvSpPr>
        <p:spPr>
          <a:xfrm>
            <a:off x="4037557" y="2642151"/>
            <a:ext cx="647082" cy="647082"/>
          </a:xfrm>
          <a:prstGeom prst="ellipse">
            <a:avLst/>
          </a:prstGeom>
          <a:solidFill>
            <a:srgbClr val="85374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1" name="Овал 260">
            <a:extLst>
              <a:ext uri="{FF2B5EF4-FFF2-40B4-BE49-F238E27FC236}">
                <a16:creationId xmlns:a16="http://schemas.microsoft.com/office/drawing/2014/main" xmlns="" id="{39494168-C90F-4730-8151-B9D0ABB50A76}"/>
              </a:ext>
            </a:extLst>
          </p:cNvPr>
          <p:cNvSpPr/>
          <p:nvPr/>
        </p:nvSpPr>
        <p:spPr>
          <a:xfrm>
            <a:off x="3799808" y="4302462"/>
            <a:ext cx="942370" cy="942370"/>
          </a:xfrm>
          <a:prstGeom prst="ellipse">
            <a:avLst/>
          </a:prstGeom>
          <a:solidFill>
            <a:srgbClr val="C06C84">
              <a:alpha val="20000"/>
            </a:srgbClr>
          </a:solidFill>
          <a:ln w="19050">
            <a:solidFill>
              <a:srgbClr val="C06C8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2" name="Овал 261">
            <a:extLst>
              <a:ext uri="{FF2B5EF4-FFF2-40B4-BE49-F238E27FC236}">
                <a16:creationId xmlns:a16="http://schemas.microsoft.com/office/drawing/2014/main" xmlns="" id="{4C4EEBD2-7C91-4F3F-8B8E-283AB740AFA6}"/>
              </a:ext>
            </a:extLst>
          </p:cNvPr>
          <p:cNvSpPr/>
          <p:nvPr/>
        </p:nvSpPr>
        <p:spPr>
          <a:xfrm>
            <a:off x="7190797" y="4374220"/>
            <a:ext cx="647082" cy="647082"/>
          </a:xfrm>
          <a:prstGeom prst="ellipse">
            <a:avLst/>
          </a:prstGeom>
          <a:solidFill>
            <a:srgbClr val="429F3B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3" name="Овал 262">
            <a:extLst>
              <a:ext uri="{FF2B5EF4-FFF2-40B4-BE49-F238E27FC236}">
                <a16:creationId xmlns:a16="http://schemas.microsoft.com/office/drawing/2014/main" xmlns="" id="{0F42C3C0-8A70-462F-8DAC-15A9FB648965}"/>
              </a:ext>
            </a:extLst>
          </p:cNvPr>
          <p:cNvSpPr/>
          <p:nvPr/>
        </p:nvSpPr>
        <p:spPr>
          <a:xfrm>
            <a:off x="5632128" y="5310824"/>
            <a:ext cx="647082" cy="647082"/>
          </a:xfrm>
          <a:prstGeom prst="ellipse">
            <a:avLst/>
          </a:prstGeom>
          <a:solidFill>
            <a:srgbClr val="022746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4" name="Овал 263">
            <a:extLst>
              <a:ext uri="{FF2B5EF4-FFF2-40B4-BE49-F238E27FC236}">
                <a16:creationId xmlns:a16="http://schemas.microsoft.com/office/drawing/2014/main" xmlns="" id="{64E85274-6932-46A5-AB93-BFC097D389BC}"/>
              </a:ext>
            </a:extLst>
          </p:cNvPr>
          <p:cNvSpPr/>
          <p:nvPr/>
        </p:nvSpPr>
        <p:spPr>
          <a:xfrm>
            <a:off x="7197485" y="2639022"/>
            <a:ext cx="647082" cy="647082"/>
          </a:xfrm>
          <a:prstGeom prst="ellipse">
            <a:avLst/>
          </a:prstGeom>
          <a:solidFill>
            <a:srgbClr val="6F508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5" name="Шестиугольник 264">
            <a:extLst>
              <a:ext uri="{FF2B5EF4-FFF2-40B4-BE49-F238E27FC236}">
                <a16:creationId xmlns:a16="http://schemas.microsoft.com/office/drawing/2014/main" xmlns="" id="{DE793D49-8CC3-4CDF-B7B3-362FAF6EAAFB}"/>
              </a:ext>
            </a:extLst>
          </p:cNvPr>
          <p:cNvSpPr/>
          <p:nvPr/>
        </p:nvSpPr>
        <p:spPr>
          <a:xfrm rot="5400000">
            <a:off x="4124933" y="2242990"/>
            <a:ext cx="3663720" cy="3158380"/>
          </a:xfrm>
          <a:prstGeom prst="hexagon">
            <a:avLst>
              <a:gd name="adj" fmla="val 31510"/>
              <a:gd name="vf" fmla="val 115470"/>
            </a:avLst>
          </a:prstGeom>
          <a:solidFill>
            <a:srgbClr val="FDE9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Шестиугольник 265">
            <a:extLst>
              <a:ext uri="{FF2B5EF4-FFF2-40B4-BE49-F238E27FC236}">
                <a16:creationId xmlns:a16="http://schemas.microsoft.com/office/drawing/2014/main" xmlns="" id="{F5362ECB-5476-4C13-9176-48C745EAABDB}"/>
              </a:ext>
            </a:extLst>
          </p:cNvPr>
          <p:cNvSpPr/>
          <p:nvPr/>
        </p:nvSpPr>
        <p:spPr>
          <a:xfrm rot="5400000">
            <a:off x="4543407" y="2601242"/>
            <a:ext cx="2832578" cy="2441876"/>
          </a:xfrm>
          <a:prstGeom prst="hexagon">
            <a:avLst>
              <a:gd name="adj" fmla="val 31510"/>
              <a:gd name="vf" fmla="val 115470"/>
            </a:avLst>
          </a:prstGeom>
          <a:solidFill>
            <a:srgbClr val="F39200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 266">
            <a:extLst>
              <a:ext uri="{FF2B5EF4-FFF2-40B4-BE49-F238E27FC236}">
                <a16:creationId xmlns:a16="http://schemas.microsoft.com/office/drawing/2014/main" xmlns="" id="{17AF23B5-0656-4C35-BE88-145EAF05CE51}"/>
              </a:ext>
            </a:extLst>
          </p:cNvPr>
          <p:cNvSpPr/>
          <p:nvPr/>
        </p:nvSpPr>
        <p:spPr>
          <a:xfrm>
            <a:off x="1056832" y="2645304"/>
            <a:ext cx="290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РЕГИОНАЛЬНЫЙ ФОНД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РАЗВИТИЯ</a:t>
            </a:r>
          </a:p>
          <a:p>
            <a:pPr algn="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ПРОМЫШЛЕННОСТИ</a:t>
            </a:r>
          </a:p>
        </p:txBody>
      </p:sp>
      <p:grpSp>
        <p:nvGrpSpPr>
          <p:cNvPr id="268" name="Группа 267">
            <a:extLst>
              <a:ext uri="{FF2B5EF4-FFF2-40B4-BE49-F238E27FC236}">
                <a16:creationId xmlns:a16="http://schemas.microsoft.com/office/drawing/2014/main" xmlns="" id="{92AD1401-EEB2-40E4-87B4-E97F734870EE}"/>
              </a:ext>
            </a:extLst>
          </p:cNvPr>
          <p:cNvGrpSpPr/>
          <p:nvPr/>
        </p:nvGrpSpPr>
        <p:grpSpPr>
          <a:xfrm>
            <a:off x="5050014" y="2829364"/>
            <a:ext cx="1813560" cy="2103730"/>
            <a:chOff x="4546546" y="2286660"/>
            <a:chExt cx="3098905" cy="3594730"/>
          </a:xfrm>
        </p:grpSpPr>
        <p:sp>
          <p:nvSpPr>
            <p:cNvPr id="269" name="Шестиугольник 268">
              <a:extLst>
                <a:ext uri="{FF2B5EF4-FFF2-40B4-BE49-F238E27FC236}">
                  <a16:creationId xmlns:a16="http://schemas.microsoft.com/office/drawing/2014/main" xmlns="" id="{BC848EEC-8240-40E2-A4BD-87B61245ACB2}"/>
                </a:ext>
              </a:extLst>
            </p:cNvPr>
            <p:cNvSpPr/>
            <p:nvPr/>
          </p:nvSpPr>
          <p:spPr>
            <a:xfrm rot="5400000">
              <a:off x="4298634" y="2534572"/>
              <a:ext cx="3594730" cy="3098905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F39200"/>
            </a:solidFill>
            <a:ln>
              <a:noFill/>
            </a:ln>
            <a:effectLst>
              <a:outerShdw blurRad="317500" algn="ctr" rotWithShape="0">
                <a:srgbClr val="F392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xmlns="" id="{482B9E54-F785-4685-BF7A-3350ECD94027}"/>
                </a:ext>
              </a:extLst>
            </p:cNvPr>
            <p:cNvGrpSpPr/>
            <p:nvPr/>
          </p:nvGrpSpPr>
          <p:grpSpPr>
            <a:xfrm>
              <a:off x="4692456" y="2447517"/>
              <a:ext cx="2807095" cy="3256234"/>
              <a:chOff x="4709873" y="1821089"/>
              <a:chExt cx="2772256" cy="3215822"/>
            </a:xfrm>
          </p:grpSpPr>
          <p:sp>
            <p:nvSpPr>
              <p:cNvPr id="276" name="Шестиугольник 275">
                <a:extLst>
                  <a:ext uri="{FF2B5EF4-FFF2-40B4-BE49-F238E27FC236}">
                    <a16:creationId xmlns:a16="http://schemas.microsoft.com/office/drawing/2014/main" xmlns="" id="{2123A676-7BF1-43B8-83FB-C57B50A796EF}"/>
                  </a:ext>
                </a:extLst>
              </p:cNvPr>
              <p:cNvSpPr/>
              <p:nvPr/>
            </p:nvSpPr>
            <p:spPr>
              <a:xfrm rot="5400000">
                <a:off x="4488090" y="2042872"/>
                <a:ext cx="3215822" cy="2772256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Шестиугольник 276">
                <a:extLst>
                  <a:ext uri="{FF2B5EF4-FFF2-40B4-BE49-F238E27FC236}">
                    <a16:creationId xmlns:a16="http://schemas.microsoft.com/office/drawing/2014/main" xmlns="" id="{4716DAAC-7B6C-40CF-9BFF-1B1FF2290652}"/>
                  </a:ext>
                </a:extLst>
              </p:cNvPr>
              <p:cNvSpPr/>
              <p:nvPr/>
            </p:nvSpPr>
            <p:spPr>
              <a:xfrm rot="5400000">
                <a:off x="4670382" y="2200020"/>
                <a:ext cx="2851237" cy="2457961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rgbClr val="022746"/>
              </a:solidFill>
              <a:ln>
                <a:noFill/>
              </a:ln>
              <a:effectLst>
                <a:outerShdw blurRad="3175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71" name="Группа 270">
              <a:extLst>
                <a:ext uri="{FF2B5EF4-FFF2-40B4-BE49-F238E27FC236}">
                  <a16:creationId xmlns:a16="http://schemas.microsoft.com/office/drawing/2014/main" xmlns="" id="{CF834912-FC8B-495E-BD4D-5A790CA229EE}"/>
                </a:ext>
              </a:extLst>
            </p:cNvPr>
            <p:cNvGrpSpPr/>
            <p:nvPr/>
          </p:nvGrpSpPr>
          <p:grpSpPr>
            <a:xfrm>
              <a:off x="5159221" y="3552070"/>
              <a:ext cx="1873558" cy="962764"/>
              <a:chOff x="4879667" y="588236"/>
              <a:chExt cx="2432666" cy="1250073"/>
            </a:xfrm>
          </p:grpSpPr>
          <p:pic>
            <p:nvPicPr>
              <p:cNvPr id="272" name="Рисунок 271">
                <a:extLst>
                  <a:ext uri="{FF2B5EF4-FFF2-40B4-BE49-F238E27FC236}">
                    <a16:creationId xmlns:a16="http://schemas.microsoft.com/office/drawing/2014/main" xmlns="" id="{5DC5703F-CDBB-4487-BC99-1A7BFC7049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6231" b="-8305"/>
              <a:stretch/>
            </p:blipFill>
            <p:spPr>
              <a:xfrm>
                <a:off x="5711209" y="588236"/>
                <a:ext cx="769583" cy="548737"/>
              </a:xfrm>
              <a:prstGeom prst="rect">
                <a:avLst/>
              </a:prstGeom>
            </p:spPr>
          </p:pic>
          <p:pic>
            <p:nvPicPr>
              <p:cNvPr id="273" name="Рисунок 272">
                <a:extLst>
                  <a:ext uri="{FF2B5EF4-FFF2-40B4-BE49-F238E27FC236}">
                    <a16:creationId xmlns:a16="http://schemas.microsoft.com/office/drawing/2014/main" xmlns="" id="{E67AFE81-F98D-421E-AFDC-73B43143A8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66"/>
              <a:stretch/>
            </p:blipFill>
            <p:spPr>
              <a:xfrm>
                <a:off x="4879667" y="1331650"/>
                <a:ext cx="2432666" cy="506659"/>
              </a:xfrm>
              <a:prstGeom prst="rect">
                <a:avLst/>
              </a:prstGeom>
            </p:spPr>
          </p:pic>
          <p:pic>
            <p:nvPicPr>
              <p:cNvPr id="274" name="Рисунок 273">
                <a:extLst>
                  <a:ext uri="{FF2B5EF4-FFF2-40B4-BE49-F238E27FC236}">
                    <a16:creationId xmlns:a16="http://schemas.microsoft.com/office/drawing/2014/main" xmlns="" id="{0EDF4C88-7A1A-484A-85C9-3727ACD13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957" y="1651255"/>
                <a:ext cx="1078376" cy="158734"/>
              </a:xfrm>
              <a:prstGeom prst="rect">
                <a:avLst/>
              </a:prstGeom>
            </p:spPr>
          </p:pic>
          <p:cxnSp>
            <p:nvCxnSpPr>
              <p:cNvPr id="275" name="Прямая соединительная линия 274">
                <a:extLst>
                  <a:ext uri="{FF2B5EF4-FFF2-40B4-BE49-F238E27FC236}">
                    <a16:creationId xmlns:a16="http://schemas.microsoft.com/office/drawing/2014/main" xmlns="" id="{E2579C03-224A-4C5C-94E3-D5A1FECAF5BA}"/>
                  </a:ext>
                </a:extLst>
              </p:cNvPr>
              <p:cNvCxnSpPr/>
              <p:nvPr/>
            </p:nvCxnSpPr>
            <p:spPr>
              <a:xfrm>
                <a:off x="6051550" y="1647580"/>
                <a:ext cx="0" cy="19072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8" name="Прямоугольник 277">
            <a:extLst>
              <a:ext uri="{FF2B5EF4-FFF2-40B4-BE49-F238E27FC236}">
                <a16:creationId xmlns:a16="http://schemas.microsoft.com/office/drawing/2014/main" xmlns="" id="{94F80062-4687-435F-A44A-8860D0D46F6D}"/>
              </a:ext>
            </a:extLst>
          </p:cNvPr>
          <p:cNvSpPr/>
          <p:nvPr/>
        </p:nvSpPr>
        <p:spPr>
          <a:xfrm>
            <a:off x="1537753" y="4432305"/>
            <a:ext cx="2209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ЦЕНТР КОМПЕТЕНЦИЙ</a:t>
            </a:r>
          </a:p>
          <a:p>
            <a:pPr algn="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СФЕРЕ ТУРИЗМА</a:t>
            </a: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:a16="http://schemas.microsoft.com/office/drawing/2014/main" xmlns="" id="{21761373-FB5D-4EBC-BA4E-664E7C8F57B2}"/>
              </a:ext>
            </a:extLst>
          </p:cNvPr>
          <p:cNvSpPr/>
          <p:nvPr/>
        </p:nvSpPr>
        <p:spPr>
          <a:xfrm>
            <a:off x="7905690" y="2647239"/>
            <a:ext cx="3274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ЦЕНТР КОМПЕТЕНЦИЙ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СФЕРЕ ГЧП</a:t>
            </a:r>
          </a:p>
        </p:txBody>
      </p:sp>
      <p:sp>
        <p:nvSpPr>
          <p:cNvPr id="280" name="Прямоугольник 279">
            <a:extLst>
              <a:ext uri="{FF2B5EF4-FFF2-40B4-BE49-F238E27FC236}">
                <a16:creationId xmlns:a16="http://schemas.microsoft.com/office/drawing/2014/main" xmlns="" id="{9C7FDB78-64C8-4AB5-9138-108091945C95}"/>
              </a:ext>
            </a:extLst>
          </p:cNvPr>
          <p:cNvSpPr/>
          <p:nvPr/>
        </p:nvSpPr>
        <p:spPr>
          <a:xfrm>
            <a:off x="4540870" y="5983733"/>
            <a:ext cx="282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ПРОДВИЖЕНИЕ,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ПОЗИЦИОНИРОВАНИЕ</a:t>
            </a:r>
          </a:p>
        </p:txBody>
      </p:sp>
      <p:pic>
        <p:nvPicPr>
          <p:cNvPr id="281" name="Рисунок 280">
            <a:extLst>
              <a:ext uri="{FF2B5EF4-FFF2-40B4-BE49-F238E27FC236}">
                <a16:creationId xmlns:a16="http://schemas.microsoft.com/office/drawing/2014/main" xmlns="" id="{8A6B0BAE-CBD7-4F94-812B-5E17AB9B3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92650">
            <a:off x="4618201" y="3121928"/>
            <a:ext cx="223594" cy="142933"/>
          </a:xfrm>
          <a:prstGeom prst="rect">
            <a:avLst/>
          </a:prstGeom>
        </p:spPr>
      </p:pic>
      <p:pic>
        <p:nvPicPr>
          <p:cNvPr id="282" name="Рисунок 281">
            <a:extLst>
              <a:ext uri="{FF2B5EF4-FFF2-40B4-BE49-F238E27FC236}">
                <a16:creationId xmlns:a16="http://schemas.microsoft.com/office/drawing/2014/main" xmlns="" id="{36E27F32-0B61-45FA-BFE5-022958822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00000">
            <a:off x="7065411" y="3120109"/>
            <a:ext cx="223594" cy="142933"/>
          </a:xfrm>
          <a:prstGeom prst="rect">
            <a:avLst/>
          </a:prstGeom>
        </p:spPr>
      </p:pic>
      <p:pic>
        <p:nvPicPr>
          <p:cNvPr id="283" name="Рисунок 282">
            <a:extLst>
              <a:ext uri="{FF2B5EF4-FFF2-40B4-BE49-F238E27FC236}">
                <a16:creationId xmlns:a16="http://schemas.microsoft.com/office/drawing/2014/main" xmlns="" id="{F31A678C-DB07-4C37-8FF2-979AAEC84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>
            <a:off x="4626436" y="4396004"/>
            <a:ext cx="223594" cy="142933"/>
          </a:xfrm>
          <a:prstGeom prst="rect">
            <a:avLst/>
          </a:prstGeom>
        </p:spPr>
      </p:pic>
      <p:pic>
        <p:nvPicPr>
          <p:cNvPr id="284" name="Рисунок 283">
            <a:extLst>
              <a:ext uri="{FF2B5EF4-FFF2-40B4-BE49-F238E27FC236}">
                <a16:creationId xmlns:a16="http://schemas.microsoft.com/office/drawing/2014/main" xmlns="" id="{17F002AB-7F9B-492F-8F3B-2DF4FA107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00">
            <a:off x="7070641" y="4396004"/>
            <a:ext cx="223594" cy="142933"/>
          </a:xfrm>
          <a:prstGeom prst="rect">
            <a:avLst/>
          </a:prstGeom>
        </p:spPr>
      </p:pic>
      <p:sp>
        <p:nvSpPr>
          <p:cNvPr id="285" name="Овал 284">
            <a:extLst>
              <a:ext uri="{FF2B5EF4-FFF2-40B4-BE49-F238E27FC236}">
                <a16:creationId xmlns:a16="http://schemas.microsoft.com/office/drawing/2014/main" xmlns="" id="{0691A892-724A-44E0-9347-D6FA41F62218}"/>
              </a:ext>
            </a:extLst>
          </p:cNvPr>
          <p:cNvSpPr/>
          <p:nvPr/>
        </p:nvSpPr>
        <p:spPr>
          <a:xfrm>
            <a:off x="3863082" y="4364612"/>
            <a:ext cx="818072" cy="81807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6" name="Овал 285">
            <a:extLst>
              <a:ext uri="{FF2B5EF4-FFF2-40B4-BE49-F238E27FC236}">
                <a16:creationId xmlns:a16="http://schemas.microsoft.com/office/drawing/2014/main" xmlns="" id="{5A2E6EB7-710E-4815-B8F5-A67C5E640E46}"/>
              </a:ext>
            </a:extLst>
          </p:cNvPr>
          <p:cNvSpPr/>
          <p:nvPr/>
        </p:nvSpPr>
        <p:spPr>
          <a:xfrm>
            <a:off x="3926522" y="4432305"/>
            <a:ext cx="688944" cy="688944"/>
          </a:xfrm>
          <a:prstGeom prst="ellipse">
            <a:avLst/>
          </a:prstGeom>
          <a:solidFill>
            <a:srgbClr val="C06C84"/>
          </a:solidFill>
          <a:ln>
            <a:noFill/>
          </a:ln>
          <a:effectLst>
            <a:outerShdw blurRad="127000" algn="ctr" rotWithShape="0">
              <a:srgbClr val="C06C84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8" name="Овал 287">
            <a:extLst>
              <a:ext uri="{FF2B5EF4-FFF2-40B4-BE49-F238E27FC236}">
                <a16:creationId xmlns:a16="http://schemas.microsoft.com/office/drawing/2014/main" xmlns="" id="{C1E36AC4-C096-4325-A965-02A6E6AB2AD0}"/>
              </a:ext>
            </a:extLst>
          </p:cNvPr>
          <p:cNvSpPr/>
          <p:nvPr/>
        </p:nvSpPr>
        <p:spPr>
          <a:xfrm>
            <a:off x="5675928" y="5353500"/>
            <a:ext cx="561731" cy="5617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9" name="Овал 288">
            <a:extLst>
              <a:ext uri="{FF2B5EF4-FFF2-40B4-BE49-F238E27FC236}">
                <a16:creationId xmlns:a16="http://schemas.microsoft.com/office/drawing/2014/main" xmlns="" id="{2B0633F1-7C48-4AB9-A9C7-1CD628AE9709}"/>
              </a:ext>
            </a:extLst>
          </p:cNvPr>
          <p:cNvSpPr/>
          <p:nvPr/>
        </p:nvSpPr>
        <p:spPr>
          <a:xfrm>
            <a:off x="5719137" y="5400962"/>
            <a:ext cx="473065" cy="473065"/>
          </a:xfrm>
          <a:prstGeom prst="ellipse">
            <a:avLst/>
          </a:prstGeom>
          <a:solidFill>
            <a:srgbClr val="022746"/>
          </a:solidFill>
          <a:ln>
            <a:noFill/>
          </a:ln>
          <a:effectLst>
            <a:outerShdw blurRad="127000" algn="ctr" rotWithShape="0">
              <a:srgbClr val="022746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2CE7C"/>
              </a:solidFill>
            </a:endParaRPr>
          </a:p>
        </p:txBody>
      </p:sp>
      <p:sp>
        <p:nvSpPr>
          <p:cNvPr id="291" name="Овал 290">
            <a:extLst>
              <a:ext uri="{FF2B5EF4-FFF2-40B4-BE49-F238E27FC236}">
                <a16:creationId xmlns:a16="http://schemas.microsoft.com/office/drawing/2014/main" xmlns="" id="{D058507B-21C6-4FCC-B27C-1B437A4F44EC}"/>
              </a:ext>
            </a:extLst>
          </p:cNvPr>
          <p:cNvSpPr/>
          <p:nvPr/>
        </p:nvSpPr>
        <p:spPr>
          <a:xfrm>
            <a:off x="7241285" y="2681698"/>
            <a:ext cx="561731" cy="5617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2" name="Овал 291">
            <a:extLst>
              <a:ext uri="{FF2B5EF4-FFF2-40B4-BE49-F238E27FC236}">
                <a16:creationId xmlns:a16="http://schemas.microsoft.com/office/drawing/2014/main" xmlns="" id="{A91864A7-D05C-4102-ADC1-9CF5D9E41C09}"/>
              </a:ext>
            </a:extLst>
          </p:cNvPr>
          <p:cNvSpPr/>
          <p:nvPr/>
        </p:nvSpPr>
        <p:spPr>
          <a:xfrm>
            <a:off x="7284494" y="2729160"/>
            <a:ext cx="473065" cy="473065"/>
          </a:xfrm>
          <a:prstGeom prst="ellipse">
            <a:avLst/>
          </a:prstGeom>
          <a:solidFill>
            <a:srgbClr val="6F5080"/>
          </a:solidFill>
          <a:ln>
            <a:noFill/>
          </a:ln>
          <a:effectLst>
            <a:outerShdw blurRad="127000" algn="ctr" rotWithShape="0">
              <a:srgbClr val="6F508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4" name="Овал 293">
            <a:extLst>
              <a:ext uri="{FF2B5EF4-FFF2-40B4-BE49-F238E27FC236}">
                <a16:creationId xmlns:a16="http://schemas.microsoft.com/office/drawing/2014/main" xmlns="" id="{00E9ABD5-A0A2-47E6-BBDD-0962231E2CFB}"/>
              </a:ext>
            </a:extLst>
          </p:cNvPr>
          <p:cNvSpPr/>
          <p:nvPr/>
        </p:nvSpPr>
        <p:spPr>
          <a:xfrm>
            <a:off x="4081357" y="2684827"/>
            <a:ext cx="561731" cy="5617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5" name="Овал 294">
            <a:extLst>
              <a:ext uri="{FF2B5EF4-FFF2-40B4-BE49-F238E27FC236}">
                <a16:creationId xmlns:a16="http://schemas.microsoft.com/office/drawing/2014/main" xmlns="" id="{50AF3DC4-23F0-46BB-9275-7A51F4ACF4EF}"/>
              </a:ext>
            </a:extLst>
          </p:cNvPr>
          <p:cNvSpPr/>
          <p:nvPr/>
        </p:nvSpPr>
        <p:spPr>
          <a:xfrm>
            <a:off x="4124566" y="2732289"/>
            <a:ext cx="473065" cy="473065"/>
          </a:xfrm>
          <a:prstGeom prst="ellipse">
            <a:avLst/>
          </a:prstGeom>
          <a:solidFill>
            <a:srgbClr val="853748"/>
          </a:solidFill>
          <a:ln>
            <a:noFill/>
          </a:ln>
          <a:effectLst>
            <a:outerShdw blurRad="127000" algn="ctr" rotWithShape="0">
              <a:srgbClr val="8537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7" name="Овал 296">
            <a:extLst>
              <a:ext uri="{FF2B5EF4-FFF2-40B4-BE49-F238E27FC236}">
                <a16:creationId xmlns:a16="http://schemas.microsoft.com/office/drawing/2014/main" xmlns="" id="{D7F36863-A961-4212-8FD5-5AE20BE02913}"/>
              </a:ext>
            </a:extLst>
          </p:cNvPr>
          <p:cNvSpPr/>
          <p:nvPr/>
        </p:nvSpPr>
        <p:spPr>
          <a:xfrm>
            <a:off x="7234597" y="4416896"/>
            <a:ext cx="561731" cy="5617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8" name="Овал 297">
            <a:extLst>
              <a:ext uri="{FF2B5EF4-FFF2-40B4-BE49-F238E27FC236}">
                <a16:creationId xmlns:a16="http://schemas.microsoft.com/office/drawing/2014/main" xmlns="" id="{F50429FB-BA81-496A-9419-1D5E317EFE4F}"/>
              </a:ext>
            </a:extLst>
          </p:cNvPr>
          <p:cNvSpPr/>
          <p:nvPr/>
        </p:nvSpPr>
        <p:spPr>
          <a:xfrm>
            <a:off x="7277806" y="4464358"/>
            <a:ext cx="473065" cy="473065"/>
          </a:xfrm>
          <a:prstGeom prst="ellipse">
            <a:avLst/>
          </a:prstGeom>
          <a:solidFill>
            <a:srgbClr val="82CE7C"/>
          </a:solidFill>
          <a:ln>
            <a:noFill/>
          </a:ln>
          <a:effectLst>
            <a:outerShdw blurRad="127000" algn="ctr" rotWithShape="0">
              <a:srgbClr val="82CE7C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2CE7C"/>
              </a:solidFill>
            </a:endParaRPr>
          </a:p>
        </p:txBody>
      </p:sp>
      <p:sp>
        <p:nvSpPr>
          <p:cNvPr id="300" name="Прямоугольник 299">
            <a:extLst>
              <a:ext uri="{FF2B5EF4-FFF2-40B4-BE49-F238E27FC236}">
                <a16:creationId xmlns:a16="http://schemas.microsoft.com/office/drawing/2014/main" xmlns="" id="{62F99610-4B4D-4D9F-9CA5-8B811CBB9B28}"/>
              </a:ext>
            </a:extLst>
          </p:cNvPr>
          <p:cNvSpPr/>
          <p:nvPr/>
        </p:nvSpPr>
        <p:spPr>
          <a:xfrm>
            <a:off x="7915653" y="4432488"/>
            <a:ext cx="2519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old" panose="000008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ЦЕНТР КОМПЕТЕНЦИЙ В СФЕРЕ С/Х КООПЕРАЦИИ</a:t>
            </a:r>
          </a:p>
        </p:txBody>
      </p:sp>
      <p:pic>
        <p:nvPicPr>
          <p:cNvPr id="301" name="Рисунок 300">
            <a:extLst>
              <a:ext uri="{FF2B5EF4-FFF2-40B4-BE49-F238E27FC236}">
                <a16:creationId xmlns:a16="http://schemas.microsoft.com/office/drawing/2014/main" xmlns="" id="{492730CB-197A-494E-B1B9-8444B52D0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997" y="5160085"/>
            <a:ext cx="223594" cy="142933"/>
          </a:xfrm>
          <a:prstGeom prst="rect">
            <a:avLst/>
          </a:prstGeom>
        </p:spPr>
      </p:pic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xmlns="" id="{AB5AFDD1-60FB-4247-B454-5F4DF5A2B92F}"/>
              </a:ext>
            </a:extLst>
          </p:cNvPr>
          <p:cNvSpPr/>
          <p:nvPr/>
        </p:nvSpPr>
        <p:spPr>
          <a:xfrm>
            <a:off x="3871085" y="2758238"/>
            <a:ext cx="165026" cy="527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xmlns="" id="{E5C6742D-7E76-4AF5-91F5-8F30461B5C17}"/>
              </a:ext>
            </a:extLst>
          </p:cNvPr>
          <p:cNvSpPr/>
          <p:nvPr/>
        </p:nvSpPr>
        <p:spPr>
          <a:xfrm>
            <a:off x="2750420" y="377264"/>
            <a:ext cx="6691160" cy="46166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Intro" panose="02000000000000000000" pitchFamily="50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НАПРАВЛЕНИЯ ДЕЯТЕЛЬНОСТИ ФОНДА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5EF0EA-0476-49CF-9E09-81958FEF7E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5967" y="4524559"/>
            <a:ext cx="480762" cy="4807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F7AAA1-AEA8-4F8C-8585-9A54B14E30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11847" y="5474883"/>
            <a:ext cx="300151" cy="3001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846242-539B-42DB-8769-6106807E09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366197" y="2771877"/>
            <a:ext cx="327375" cy="32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38435C-337E-4976-9FED-252EA8578A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208463" y="2797182"/>
            <a:ext cx="308339" cy="3083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7A819C-7881-4B35-954F-D96D25A370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367346" y="4532034"/>
            <a:ext cx="308518" cy="308518"/>
          </a:xfrm>
          <a:prstGeom prst="rect">
            <a:avLst/>
          </a:prstGeom>
        </p:spPr>
      </p:pic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xmlns="" id="{A6AB9B95-EFE3-4AA9-AE2B-F0F022C9B4D9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8DC95575-E355-498F-912B-19C16E4D06D2}"/>
                </a:ext>
              </a:extLst>
            </p:cNvPr>
            <p:cNvSpPr txBox="1"/>
            <p:nvPr/>
          </p:nvSpPr>
          <p:spPr>
            <a:xfrm>
              <a:off x="427227" y="6409553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2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Akrobat Black" panose="00000A00000000000000" pitchFamily="50" charset="-52"/>
              </a:endParaRPr>
            </a:p>
          </p:txBody>
        </p: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xmlns="" id="{F166055D-14DA-4A76-8B51-758E82BFE0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xmlns="" id="{FE6904E8-E279-47F8-9986-4E859D1F9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41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F36FB479-87D9-404C-9C69-9A12E4A04483}"/>
              </a:ext>
            </a:extLst>
          </p:cNvPr>
          <p:cNvGrpSpPr/>
          <p:nvPr/>
        </p:nvGrpSpPr>
        <p:grpSpPr>
          <a:xfrm>
            <a:off x="1468588" y="377264"/>
            <a:ext cx="9254825" cy="461665"/>
            <a:chOff x="1468588" y="377264"/>
            <a:chExt cx="9254825" cy="461665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xmlns="" id="{9E465746-9E1F-4E22-9484-DBA8F94C14BA}"/>
                </a:ext>
              </a:extLst>
            </p:cNvPr>
            <p:cNvGrpSpPr/>
            <p:nvPr/>
          </p:nvGrpSpPr>
          <p:grpSpPr>
            <a:xfrm>
              <a:off x="1468588" y="529665"/>
              <a:ext cx="9254825" cy="163420"/>
              <a:chOff x="1298682" y="529665"/>
              <a:chExt cx="9254825" cy="163420"/>
            </a:xfrm>
          </p:grpSpPr>
          <p:grpSp>
            <p:nvGrpSpPr>
              <p:cNvPr id="108" name="Группа 107">
                <a:extLst>
                  <a:ext uri="{FF2B5EF4-FFF2-40B4-BE49-F238E27FC236}">
                    <a16:creationId xmlns:a16="http://schemas.microsoft.com/office/drawing/2014/main" xmlns="" id="{58076DBA-77A1-421E-9AD8-DC020811A6C5}"/>
                  </a:ext>
                </a:extLst>
              </p:cNvPr>
              <p:cNvGrpSpPr/>
              <p:nvPr/>
            </p:nvGrpSpPr>
            <p:grpSpPr>
              <a:xfrm rot="16200000">
                <a:off x="9295085" y="-572750"/>
                <a:ext cx="156007" cy="2360837"/>
                <a:chOff x="7792803" y="-760922"/>
                <a:chExt cx="156007" cy="2360837"/>
              </a:xfrm>
              <a:solidFill>
                <a:srgbClr val="F39200"/>
              </a:solidFill>
            </p:grpSpPr>
            <p:grpSp>
              <p:nvGrpSpPr>
                <p:cNvPr id="143" name="Рисунок 140">
                  <a:extLst>
                    <a:ext uri="{FF2B5EF4-FFF2-40B4-BE49-F238E27FC236}">
                      <a16:creationId xmlns:a16="http://schemas.microsoft.com/office/drawing/2014/main" xmlns="" id="{CB9BAC2E-9F1F-4A75-9A56-EE005B24584F}"/>
                    </a:ext>
                  </a:extLst>
                </p:cNvPr>
                <p:cNvGrpSpPr/>
                <p:nvPr/>
              </p:nvGrpSpPr>
              <p:grpSpPr>
                <a:xfrm>
                  <a:off x="7904145" y="-760922"/>
                  <a:ext cx="44665" cy="1927272"/>
                  <a:chOff x="7904145" y="-760922"/>
                  <a:chExt cx="44665" cy="1927272"/>
                </a:xfrm>
                <a:grpFill/>
              </p:grpSpPr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:a16="http://schemas.microsoft.com/office/drawing/2014/main" xmlns="" id="{A32D2004-6CBB-4CB1-A890-1BBD966C63AA}"/>
                      </a:ext>
                    </a:extLst>
                  </p:cNvPr>
                  <p:cNvSpPr/>
                  <p:nvPr/>
                </p:nvSpPr>
                <p:spPr>
                  <a:xfrm>
                    <a:off x="7904145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:a16="http://schemas.microsoft.com/office/drawing/2014/main" xmlns="" id="{50552D1E-A494-483E-9728-09D6D5102B7F}"/>
                      </a:ext>
                    </a:extLst>
                  </p:cNvPr>
                  <p:cNvSpPr/>
                  <p:nvPr/>
                </p:nvSpPr>
                <p:spPr>
                  <a:xfrm>
                    <a:off x="7904145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1" name="Полилиния: фигура 170">
                    <a:extLst>
                      <a:ext uri="{FF2B5EF4-FFF2-40B4-BE49-F238E27FC236}">
                        <a16:creationId xmlns:a16="http://schemas.microsoft.com/office/drawing/2014/main" xmlns="" id="{3BF3567B-2EE9-4884-8DB3-C230B7192FD8}"/>
                      </a:ext>
                    </a:extLst>
                  </p:cNvPr>
                  <p:cNvSpPr/>
                  <p:nvPr/>
                </p:nvSpPr>
                <p:spPr>
                  <a:xfrm>
                    <a:off x="7904145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2" name="Полилиния: фигура 171">
                    <a:extLst>
                      <a:ext uri="{FF2B5EF4-FFF2-40B4-BE49-F238E27FC236}">
                        <a16:creationId xmlns:a16="http://schemas.microsoft.com/office/drawing/2014/main" xmlns="" id="{921FDA47-1C3C-4716-9AE2-853107FA4EFB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3" name="Полилиния: фигура 172">
                    <a:extLst>
                      <a:ext uri="{FF2B5EF4-FFF2-40B4-BE49-F238E27FC236}">
                        <a16:creationId xmlns:a16="http://schemas.microsoft.com/office/drawing/2014/main" xmlns="" id="{FC7478C1-6313-460A-BA82-8226B547BE84}"/>
                      </a:ext>
                    </a:extLst>
                  </p:cNvPr>
                  <p:cNvSpPr/>
                  <p:nvPr/>
                </p:nvSpPr>
                <p:spPr>
                  <a:xfrm>
                    <a:off x="7904145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" name="Полилиния: фигура 173">
                    <a:extLst>
                      <a:ext uri="{FF2B5EF4-FFF2-40B4-BE49-F238E27FC236}">
                        <a16:creationId xmlns:a16="http://schemas.microsoft.com/office/drawing/2014/main" xmlns="" id="{194F17D1-6DC0-4D6C-B0A1-679D2B2FC6BC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xmlns="" id="{1F6DC7A4-A6D8-4182-93F0-F63AE9180340}"/>
                      </a:ext>
                    </a:extLst>
                  </p:cNvPr>
                  <p:cNvSpPr/>
                  <p:nvPr/>
                </p:nvSpPr>
                <p:spPr>
                  <a:xfrm>
                    <a:off x="7904145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xmlns="" id="{CB63B929-234D-4FDA-9DA1-19453B02B939}"/>
                      </a:ext>
                    </a:extLst>
                  </p:cNvPr>
                  <p:cNvSpPr/>
                  <p:nvPr/>
                </p:nvSpPr>
                <p:spPr>
                  <a:xfrm>
                    <a:off x="7904145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7" name="Полилиния: фигура 176">
                    <a:extLst>
                      <a:ext uri="{FF2B5EF4-FFF2-40B4-BE49-F238E27FC236}">
                        <a16:creationId xmlns:a16="http://schemas.microsoft.com/office/drawing/2014/main" xmlns="" id="{D5DF7F65-E379-49FB-86FD-01A047AD318F}"/>
                      </a:ext>
                    </a:extLst>
                  </p:cNvPr>
                  <p:cNvSpPr/>
                  <p:nvPr/>
                </p:nvSpPr>
                <p:spPr>
                  <a:xfrm>
                    <a:off x="7904145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8" name="Полилиния: фигура 177">
                    <a:extLst>
                      <a:ext uri="{FF2B5EF4-FFF2-40B4-BE49-F238E27FC236}">
                        <a16:creationId xmlns:a16="http://schemas.microsoft.com/office/drawing/2014/main" xmlns="" id="{5B8D8588-9EEC-4FC9-AB20-21A7297412AA}"/>
                      </a:ext>
                    </a:extLst>
                  </p:cNvPr>
                  <p:cNvSpPr/>
                  <p:nvPr/>
                </p:nvSpPr>
                <p:spPr>
                  <a:xfrm>
                    <a:off x="7904145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9" name="Полилиния: фигура 178">
                    <a:extLst>
                      <a:ext uri="{FF2B5EF4-FFF2-40B4-BE49-F238E27FC236}">
                        <a16:creationId xmlns:a16="http://schemas.microsoft.com/office/drawing/2014/main" xmlns="" id="{2FD5DE28-C5A2-4C59-A745-562C50CDD00E}"/>
                      </a:ext>
                    </a:extLst>
                  </p:cNvPr>
                  <p:cNvSpPr/>
                  <p:nvPr/>
                </p:nvSpPr>
                <p:spPr>
                  <a:xfrm>
                    <a:off x="7904145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0" name="Полилиния: фигура 179">
                    <a:extLst>
                      <a:ext uri="{FF2B5EF4-FFF2-40B4-BE49-F238E27FC236}">
                        <a16:creationId xmlns:a16="http://schemas.microsoft.com/office/drawing/2014/main" xmlns="" id="{BA883DD9-1031-4E92-B959-D888A0770A62}"/>
                      </a:ext>
                    </a:extLst>
                  </p:cNvPr>
                  <p:cNvSpPr/>
                  <p:nvPr/>
                </p:nvSpPr>
                <p:spPr>
                  <a:xfrm>
                    <a:off x="7904145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1" name="Полилиния: фигура 180">
                    <a:extLst>
                      <a:ext uri="{FF2B5EF4-FFF2-40B4-BE49-F238E27FC236}">
                        <a16:creationId xmlns:a16="http://schemas.microsoft.com/office/drawing/2014/main" xmlns="" id="{2FF338F0-8546-424E-A22F-9426C7C6363E}"/>
                      </a:ext>
                    </a:extLst>
                  </p:cNvPr>
                  <p:cNvSpPr/>
                  <p:nvPr/>
                </p:nvSpPr>
                <p:spPr>
                  <a:xfrm>
                    <a:off x="7904145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2" name="Полилиния: фигура 181">
                    <a:extLst>
                      <a:ext uri="{FF2B5EF4-FFF2-40B4-BE49-F238E27FC236}">
                        <a16:creationId xmlns:a16="http://schemas.microsoft.com/office/drawing/2014/main" xmlns="" id="{FF5ED0FB-C7B5-444A-B67C-F9F263D5A1B5}"/>
                      </a:ext>
                    </a:extLst>
                  </p:cNvPr>
                  <p:cNvSpPr/>
                  <p:nvPr/>
                </p:nvSpPr>
                <p:spPr>
                  <a:xfrm>
                    <a:off x="7904145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4" name="Рисунок 140">
                  <a:extLst>
                    <a:ext uri="{FF2B5EF4-FFF2-40B4-BE49-F238E27FC236}">
                      <a16:creationId xmlns:a16="http://schemas.microsoft.com/office/drawing/2014/main" xmlns="" id="{012C6E99-12B2-4D71-BA69-5685AE194C1A}"/>
                    </a:ext>
                  </a:extLst>
                </p:cNvPr>
                <p:cNvGrpSpPr/>
                <p:nvPr/>
              </p:nvGrpSpPr>
              <p:grpSpPr>
                <a:xfrm>
                  <a:off x="7792803" y="-760922"/>
                  <a:ext cx="44665" cy="2360837"/>
                  <a:chOff x="7792803" y="-760922"/>
                  <a:chExt cx="44665" cy="2360837"/>
                </a:xfrm>
                <a:grpFill/>
              </p:grpSpPr>
              <p:sp>
                <p:nvSpPr>
                  <p:cNvPr id="145" name="Полилиния: фигура 144">
                    <a:extLst>
                      <a:ext uri="{FF2B5EF4-FFF2-40B4-BE49-F238E27FC236}">
                        <a16:creationId xmlns:a16="http://schemas.microsoft.com/office/drawing/2014/main" xmlns="" id="{750E04FD-946F-4CFD-AAE9-582EA9AD74DB}"/>
                      </a:ext>
                    </a:extLst>
                  </p:cNvPr>
                  <p:cNvSpPr/>
                  <p:nvPr/>
                </p:nvSpPr>
                <p:spPr>
                  <a:xfrm>
                    <a:off x="7792803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6" name="Полилиния: фигура 145">
                    <a:extLst>
                      <a:ext uri="{FF2B5EF4-FFF2-40B4-BE49-F238E27FC236}">
                        <a16:creationId xmlns:a16="http://schemas.microsoft.com/office/drawing/2014/main" xmlns="" id="{7DD1B69C-DAC0-4ECB-96C0-A58A693B1202}"/>
                      </a:ext>
                    </a:extLst>
                  </p:cNvPr>
                  <p:cNvSpPr/>
                  <p:nvPr/>
                </p:nvSpPr>
                <p:spPr>
                  <a:xfrm>
                    <a:off x="7792803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7" name="Полилиния: фигура 146">
                    <a:extLst>
                      <a:ext uri="{FF2B5EF4-FFF2-40B4-BE49-F238E27FC236}">
                        <a16:creationId xmlns:a16="http://schemas.microsoft.com/office/drawing/2014/main" xmlns="" id="{DDF76BC4-C27D-4259-90EB-D46106B81EAD}"/>
                      </a:ext>
                    </a:extLst>
                  </p:cNvPr>
                  <p:cNvSpPr/>
                  <p:nvPr/>
                </p:nvSpPr>
                <p:spPr>
                  <a:xfrm>
                    <a:off x="7792803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8" name="Полилиния: фигура 147">
                    <a:extLst>
                      <a:ext uri="{FF2B5EF4-FFF2-40B4-BE49-F238E27FC236}">
                        <a16:creationId xmlns:a16="http://schemas.microsoft.com/office/drawing/2014/main" xmlns="" id="{FB8155CD-B2FC-4251-9C75-41752F3FFD0D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Полилиния: фигура 148">
                    <a:extLst>
                      <a:ext uri="{FF2B5EF4-FFF2-40B4-BE49-F238E27FC236}">
                        <a16:creationId xmlns:a16="http://schemas.microsoft.com/office/drawing/2014/main" xmlns="" id="{FB35FA8D-1406-45F0-AFD7-1CCFE69EAD95}"/>
                      </a:ext>
                    </a:extLst>
                  </p:cNvPr>
                  <p:cNvSpPr/>
                  <p:nvPr/>
                </p:nvSpPr>
                <p:spPr>
                  <a:xfrm>
                    <a:off x="7792803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0" name="Полилиния: фигура 149">
                    <a:extLst>
                      <a:ext uri="{FF2B5EF4-FFF2-40B4-BE49-F238E27FC236}">
                        <a16:creationId xmlns:a16="http://schemas.microsoft.com/office/drawing/2014/main" xmlns="" id="{9F440491-818B-46EC-88F5-5A731CF0F740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Полилиния: фигура 152">
                    <a:extLst>
                      <a:ext uri="{FF2B5EF4-FFF2-40B4-BE49-F238E27FC236}">
                        <a16:creationId xmlns:a16="http://schemas.microsoft.com/office/drawing/2014/main" xmlns="" id="{437C2095-9D72-4978-B9E3-DBFD4B41A7E9}"/>
                      </a:ext>
                    </a:extLst>
                  </p:cNvPr>
                  <p:cNvSpPr/>
                  <p:nvPr/>
                </p:nvSpPr>
                <p:spPr>
                  <a:xfrm>
                    <a:off x="7792803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" name="Полилиния: фигура 153">
                    <a:extLst>
                      <a:ext uri="{FF2B5EF4-FFF2-40B4-BE49-F238E27FC236}">
                        <a16:creationId xmlns:a16="http://schemas.microsoft.com/office/drawing/2014/main" xmlns="" id="{79612F7C-F5A4-4271-A9A4-764C42757F08}"/>
                      </a:ext>
                    </a:extLst>
                  </p:cNvPr>
                  <p:cNvSpPr/>
                  <p:nvPr/>
                </p:nvSpPr>
                <p:spPr>
                  <a:xfrm>
                    <a:off x="7792803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Полилиния: фигура 154">
                    <a:extLst>
                      <a:ext uri="{FF2B5EF4-FFF2-40B4-BE49-F238E27FC236}">
                        <a16:creationId xmlns:a16="http://schemas.microsoft.com/office/drawing/2014/main" xmlns="" id="{D7CCFEE7-97B9-4330-ADF1-965B4EF64346}"/>
                      </a:ext>
                    </a:extLst>
                  </p:cNvPr>
                  <p:cNvSpPr/>
                  <p:nvPr/>
                </p:nvSpPr>
                <p:spPr>
                  <a:xfrm>
                    <a:off x="7792803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Полилиния: фигура 155">
                    <a:extLst>
                      <a:ext uri="{FF2B5EF4-FFF2-40B4-BE49-F238E27FC236}">
                        <a16:creationId xmlns:a16="http://schemas.microsoft.com/office/drawing/2014/main" xmlns="" id="{49B86AB7-D20D-4519-BB90-AB411E8D5393}"/>
                      </a:ext>
                    </a:extLst>
                  </p:cNvPr>
                  <p:cNvSpPr/>
                  <p:nvPr/>
                </p:nvSpPr>
                <p:spPr>
                  <a:xfrm>
                    <a:off x="7792803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7" name="Полилиния: фигура 156">
                    <a:extLst>
                      <a:ext uri="{FF2B5EF4-FFF2-40B4-BE49-F238E27FC236}">
                        <a16:creationId xmlns:a16="http://schemas.microsoft.com/office/drawing/2014/main" xmlns="" id="{6E1BE8F1-2F9F-44E4-8265-4F732DD0A1D5}"/>
                      </a:ext>
                    </a:extLst>
                  </p:cNvPr>
                  <p:cNvSpPr/>
                  <p:nvPr/>
                </p:nvSpPr>
                <p:spPr>
                  <a:xfrm>
                    <a:off x="7792803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8" name="Полилиния: фигура 157">
                    <a:extLst>
                      <a:ext uri="{FF2B5EF4-FFF2-40B4-BE49-F238E27FC236}">
                        <a16:creationId xmlns:a16="http://schemas.microsoft.com/office/drawing/2014/main" xmlns="" id="{BA0ECC20-A851-4A80-B331-AC73B09F2302}"/>
                      </a:ext>
                    </a:extLst>
                  </p:cNvPr>
                  <p:cNvSpPr/>
                  <p:nvPr/>
                </p:nvSpPr>
                <p:spPr>
                  <a:xfrm>
                    <a:off x="7792803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9" name="Полилиния: фигура 158">
                    <a:extLst>
                      <a:ext uri="{FF2B5EF4-FFF2-40B4-BE49-F238E27FC236}">
                        <a16:creationId xmlns:a16="http://schemas.microsoft.com/office/drawing/2014/main" xmlns="" id="{75E351AC-2E6C-47F2-A66A-ECA176241F09}"/>
                      </a:ext>
                    </a:extLst>
                  </p:cNvPr>
                  <p:cNvSpPr/>
                  <p:nvPr/>
                </p:nvSpPr>
                <p:spPr>
                  <a:xfrm>
                    <a:off x="7792803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:a16="http://schemas.microsoft.com/office/drawing/2014/main" xmlns="" id="{E9F1C61F-6564-45C9-A136-D78898ECDD91}"/>
                      </a:ext>
                    </a:extLst>
                  </p:cNvPr>
                  <p:cNvSpPr/>
                  <p:nvPr/>
                </p:nvSpPr>
                <p:spPr>
                  <a:xfrm>
                    <a:off x="7792803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:a16="http://schemas.microsoft.com/office/drawing/2014/main" xmlns="" id="{2D6B65E0-51F6-4A5A-98A4-83419348C4C9}"/>
                      </a:ext>
                    </a:extLst>
                  </p:cNvPr>
                  <p:cNvSpPr/>
                  <p:nvPr/>
                </p:nvSpPr>
                <p:spPr>
                  <a:xfrm>
                    <a:off x="7792803" y="126652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:a16="http://schemas.microsoft.com/office/drawing/2014/main" xmlns="" id="{B376A89E-7B0F-4EF1-AA75-B0DA3B53BFF2}"/>
                      </a:ext>
                    </a:extLst>
                  </p:cNvPr>
                  <p:cNvSpPr/>
                  <p:nvPr/>
                </p:nvSpPr>
                <p:spPr>
                  <a:xfrm>
                    <a:off x="7792803" y="141136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" name="Полилиния: фигура 167">
                    <a:extLst>
                      <a:ext uri="{FF2B5EF4-FFF2-40B4-BE49-F238E27FC236}">
                        <a16:creationId xmlns:a16="http://schemas.microsoft.com/office/drawing/2014/main" xmlns="" id="{B2ADA1CF-CEE0-4832-83BE-F84168D3EBDF}"/>
                      </a:ext>
                    </a:extLst>
                  </p:cNvPr>
                  <p:cNvSpPr/>
                  <p:nvPr/>
                </p:nvSpPr>
                <p:spPr>
                  <a:xfrm>
                    <a:off x="7792803" y="155588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2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09" name="Группа 108">
                <a:extLst>
                  <a:ext uri="{FF2B5EF4-FFF2-40B4-BE49-F238E27FC236}">
                    <a16:creationId xmlns:a16="http://schemas.microsoft.com/office/drawing/2014/main" xmlns="" id="{A5F884A0-D715-428B-98ED-A4F92736C235}"/>
                  </a:ext>
                </a:extLst>
              </p:cNvPr>
              <p:cNvGrpSpPr/>
              <p:nvPr/>
            </p:nvGrpSpPr>
            <p:grpSpPr>
              <a:xfrm>
                <a:off x="1298682" y="537078"/>
                <a:ext cx="2360838" cy="156007"/>
                <a:chOff x="8777230" y="1410786"/>
                <a:chExt cx="2360838" cy="156007"/>
              </a:xfrm>
              <a:solidFill>
                <a:srgbClr val="F39200"/>
              </a:solidFill>
            </p:grpSpPr>
            <p:grpSp>
              <p:nvGrpSpPr>
                <p:cNvPr id="110" name="Рисунок 140">
                  <a:extLst>
                    <a:ext uri="{FF2B5EF4-FFF2-40B4-BE49-F238E27FC236}">
                      <a16:creationId xmlns:a16="http://schemas.microsoft.com/office/drawing/2014/main" xmlns="" id="{03CBC118-20BF-43CB-A89E-712F2E937C05}"/>
                    </a:ext>
                  </a:extLst>
                </p:cNvPr>
                <p:cNvGrpSpPr/>
                <p:nvPr/>
              </p:nvGrpSpPr>
              <p:grpSpPr>
                <a:xfrm rot="5400000" flipH="1">
                  <a:off x="10152099" y="469483"/>
                  <a:ext cx="44665" cy="1927272"/>
                  <a:chOff x="7904145" y="-760922"/>
                  <a:chExt cx="44665" cy="1927272"/>
                </a:xfrm>
                <a:grpFill/>
              </p:grpSpPr>
              <p:sp>
                <p:nvSpPr>
                  <p:cNvPr id="129" name="Полилиния: фигура 128">
                    <a:extLst>
                      <a:ext uri="{FF2B5EF4-FFF2-40B4-BE49-F238E27FC236}">
                        <a16:creationId xmlns:a16="http://schemas.microsoft.com/office/drawing/2014/main" xmlns="" id="{7FEAD29E-88DD-4A76-B716-76ADFA4BBD58}"/>
                      </a:ext>
                    </a:extLst>
                  </p:cNvPr>
                  <p:cNvSpPr/>
                  <p:nvPr/>
                </p:nvSpPr>
                <p:spPr>
                  <a:xfrm>
                    <a:off x="7904145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0" name="Полилиния: фигура 129">
                    <a:extLst>
                      <a:ext uri="{FF2B5EF4-FFF2-40B4-BE49-F238E27FC236}">
                        <a16:creationId xmlns:a16="http://schemas.microsoft.com/office/drawing/2014/main" xmlns="" id="{846F4BC0-9EA6-441B-8179-78CC2FF65A9E}"/>
                      </a:ext>
                    </a:extLst>
                  </p:cNvPr>
                  <p:cNvSpPr/>
                  <p:nvPr/>
                </p:nvSpPr>
                <p:spPr>
                  <a:xfrm>
                    <a:off x="7904145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1" name="Полилиния: фигура 130">
                    <a:extLst>
                      <a:ext uri="{FF2B5EF4-FFF2-40B4-BE49-F238E27FC236}">
                        <a16:creationId xmlns:a16="http://schemas.microsoft.com/office/drawing/2014/main" xmlns="" id="{6A440AFC-C421-4F9B-BE88-0F6734B37589}"/>
                      </a:ext>
                    </a:extLst>
                  </p:cNvPr>
                  <p:cNvSpPr/>
                  <p:nvPr/>
                </p:nvSpPr>
                <p:spPr>
                  <a:xfrm>
                    <a:off x="7904145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2" name="Полилиния: фигура 131">
                    <a:extLst>
                      <a:ext uri="{FF2B5EF4-FFF2-40B4-BE49-F238E27FC236}">
                        <a16:creationId xmlns:a16="http://schemas.microsoft.com/office/drawing/2014/main" xmlns="" id="{70E8D7C5-1E47-4151-9ABF-D114206526AA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" name="Полилиния: фигура 132">
                    <a:extLst>
                      <a:ext uri="{FF2B5EF4-FFF2-40B4-BE49-F238E27FC236}">
                        <a16:creationId xmlns:a16="http://schemas.microsoft.com/office/drawing/2014/main" xmlns="" id="{A681A18D-6088-49C8-911F-9F2029D332CC}"/>
                      </a:ext>
                    </a:extLst>
                  </p:cNvPr>
                  <p:cNvSpPr/>
                  <p:nvPr/>
                </p:nvSpPr>
                <p:spPr>
                  <a:xfrm>
                    <a:off x="7904145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" name="Полилиния: фигура 133">
                    <a:extLst>
                      <a:ext uri="{FF2B5EF4-FFF2-40B4-BE49-F238E27FC236}">
                        <a16:creationId xmlns:a16="http://schemas.microsoft.com/office/drawing/2014/main" xmlns="" id="{2EAC5445-4BF4-4591-9240-82D9FC4C2E06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5" name="Полилиния: фигура 134">
                    <a:extLst>
                      <a:ext uri="{FF2B5EF4-FFF2-40B4-BE49-F238E27FC236}">
                        <a16:creationId xmlns:a16="http://schemas.microsoft.com/office/drawing/2014/main" xmlns="" id="{BC2555CA-9AB4-4F4C-ADCD-EE67721D7198}"/>
                      </a:ext>
                    </a:extLst>
                  </p:cNvPr>
                  <p:cNvSpPr/>
                  <p:nvPr/>
                </p:nvSpPr>
                <p:spPr>
                  <a:xfrm>
                    <a:off x="7904145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6" name="Полилиния: фигура 135">
                    <a:extLst>
                      <a:ext uri="{FF2B5EF4-FFF2-40B4-BE49-F238E27FC236}">
                        <a16:creationId xmlns:a16="http://schemas.microsoft.com/office/drawing/2014/main" xmlns="" id="{E1E88213-08CC-42F8-B3C4-6080E2149C60}"/>
                      </a:ext>
                    </a:extLst>
                  </p:cNvPr>
                  <p:cNvSpPr/>
                  <p:nvPr/>
                </p:nvSpPr>
                <p:spPr>
                  <a:xfrm>
                    <a:off x="7904145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Полилиния: фигура 136">
                    <a:extLst>
                      <a:ext uri="{FF2B5EF4-FFF2-40B4-BE49-F238E27FC236}">
                        <a16:creationId xmlns:a16="http://schemas.microsoft.com/office/drawing/2014/main" xmlns="" id="{9B563F4E-E15B-464F-A2DD-95BBF718CAA3}"/>
                      </a:ext>
                    </a:extLst>
                  </p:cNvPr>
                  <p:cNvSpPr/>
                  <p:nvPr/>
                </p:nvSpPr>
                <p:spPr>
                  <a:xfrm>
                    <a:off x="7904145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8" name="Полилиния: фигура 137">
                    <a:extLst>
                      <a:ext uri="{FF2B5EF4-FFF2-40B4-BE49-F238E27FC236}">
                        <a16:creationId xmlns:a16="http://schemas.microsoft.com/office/drawing/2014/main" xmlns="" id="{4214B818-A97F-4B4F-98FC-53461469F494}"/>
                      </a:ext>
                    </a:extLst>
                  </p:cNvPr>
                  <p:cNvSpPr/>
                  <p:nvPr/>
                </p:nvSpPr>
                <p:spPr>
                  <a:xfrm>
                    <a:off x="7904145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9" name="Полилиния: фигура 138">
                    <a:extLst>
                      <a:ext uri="{FF2B5EF4-FFF2-40B4-BE49-F238E27FC236}">
                        <a16:creationId xmlns:a16="http://schemas.microsoft.com/office/drawing/2014/main" xmlns="" id="{65F0F057-AACA-4134-8494-5F82574EFF9B}"/>
                      </a:ext>
                    </a:extLst>
                  </p:cNvPr>
                  <p:cNvSpPr/>
                  <p:nvPr/>
                </p:nvSpPr>
                <p:spPr>
                  <a:xfrm>
                    <a:off x="7904145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0" name="Полилиния: фигура 139">
                    <a:extLst>
                      <a:ext uri="{FF2B5EF4-FFF2-40B4-BE49-F238E27FC236}">
                        <a16:creationId xmlns:a16="http://schemas.microsoft.com/office/drawing/2014/main" xmlns="" id="{15B00786-9355-4005-98FB-CE0D24EB0953}"/>
                      </a:ext>
                    </a:extLst>
                  </p:cNvPr>
                  <p:cNvSpPr/>
                  <p:nvPr/>
                </p:nvSpPr>
                <p:spPr>
                  <a:xfrm>
                    <a:off x="7904145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Полилиния: фигура 140">
                    <a:extLst>
                      <a:ext uri="{FF2B5EF4-FFF2-40B4-BE49-F238E27FC236}">
                        <a16:creationId xmlns:a16="http://schemas.microsoft.com/office/drawing/2014/main" xmlns="" id="{561817B0-8B52-4187-A73A-2A19A8D10BC6}"/>
                      </a:ext>
                    </a:extLst>
                  </p:cNvPr>
                  <p:cNvSpPr/>
                  <p:nvPr/>
                </p:nvSpPr>
                <p:spPr>
                  <a:xfrm>
                    <a:off x="7904145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Полилиния: фигура 141">
                    <a:extLst>
                      <a:ext uri="{FF2B5EF4-FFF2-40B4-BE49-F238E27FC236}">
                        <a16:creationId xmlns:a16="http://schemas.microsoft.com/office/drawing/2014/main" xmlns="" id="{1D7DBCAF-5185-4821-8853-6A4E86C34B31}"/>
                      </a:ext>
                    </a:extLst>
                  </p:cNvPr>
                  <p:cNvSpPr/>
                  <p:nvPr/>
                </p:nvSpPr>
                <p:spPr>
                  <a:xfrm>
                    <a:off x="7904145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1" name="Рисунок 140">
                  <a:extLst>
                    <a:ext uri="{FF2B5EF4-FFF2-40B4-BE49-F238E27FC236}">
                      <a16:creationId xmlns:a16="http://schemas.microsoft.com/office/drawing/2014/main" xmlns="" id="{1294D03C-5F0E-46EF-8C79-DC076F440AFA}"/>
                    </a:ext>
                  </a:extLst>
                </p:cNvPr>
                <p:cNvGrpSpPr/>
                <p:nvPr/>
              </p:nvGrpSpPr>
              <p:grpSpPr>
                <a:xfrm rot="5400000" flipH="1">
                  <a:off x="9935316" y="364042"/>
                  <a:ext cx="44665" cy="2360837"/>
                  <a:chOff x="7792803" y="-760922"/>
                  <a:chExt cx="44665" cy="2360837"/>
                </a:xfrm>
                <a:grpFill/>
              </p:grpSpPr>
              <p:sp>
                <p:nvSpPr>
                  <p:cNvPr id="112" name="Полилиния: фигура 111">
                    <a:extLst>
                      <a:ext uri="{FF2B5EF4-FFF2-40B4-BE49-F238E27FC236}">
                        <a16:creationId xmlns:a16="http://schemas.microsoft.com/office/drawing/2014/main" xmlns="" id="{0FA4A57F-DA7D-47E3-A6F5-77D545365CF4}"/>
                      </a:ext>
                    </a:extLst>
                  </p:cNvPr>
                  <p:cNvSpPr/>
                  <p:nvPr/>
                </p:nvSpPr>
                <p:spPr>
                  <a:xfrm>
                    <a:off x="7792803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:a16="http://schemas.microsoft.com/office/drawing/2014/main" xmlns="" id="{14FDCA9D-5F2F-4341-BB20-A533C28101D0}"/>
                      </a:ext>
                    </a:extLst>
                  </p:cNvPr>
                  <p:cNvSpPr/>
                  <p:nvPr/>
                </p:nvSpPr>
                <p:spPr>
                  <a:xfrm>
                    <a:off x="7792803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4" name="Полилиния: фигура 113">
                    <a:extLst>
                      <a:ext uri="{FF2B5EF4-FFF2-40B4-BE49-F238E27FC236}">
                        <a16:creationId xmlns:a16="http://schemas.microsoft.com/office/drawing/2014/main" xmlns="" id="{6C023DC5-712D-4999-9476-9E9ABE7DC2B4}"/>
                      </a:ext>
                    </a:extLst>
                  </p:cNvPr>
                  <p:cNvSpPr/>
                  <p:nvPr/>
                </p:nvSpPr>
                <p:spPr>
                  <a:xfrm>
                    <a:off x="7792803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5" name="Полилиния: фигура 114">
                    <a:extLst>
                      <a:ext uri="{FF2B5EF4-FFF2-40B4-BE49-F238E27FC236}">
                        <a16:creationId xmlns:a16="http://schemas.microsoft.com/office/drawing/2014/main" xmlns="" id="{2A9DBA2B-0EAE-44DA-99DD-79325AD5F2A3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6" name="Полилиния: фигура 115">
                    <a:extLst>
                      <a:ext uri="{FF2B5EF4-FFF2-40B4-BE49-F238E27FC236}">
                        <a16:creationId xmlns:a16="http://schemas.microsoft.com/office/drawing/2014/main" xmlns="" id="{A1B5EE86-A252-4133-86BA-494D6C729F18}"/>
                      </a:ext>
                    </a:extLst>
                  </p:cNvPr>
                  <p:cNvSpPr/>
                  <p:nvPr/>
                </p:nvSpPr>
                <p:spPr>
                  <a:xfrm>
                    <a:off x="7792803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7" name="Полилиния: фигура 116">
                    <a:extLst>
                      <a:ext uri="{FF2B5EF4-FFF2-40B4-BE49-F238E27FC236}">
                        <a16:creationId xmlns:a16="http://schemas.microsoft.com/office/drawing/2014/main" xmlns="" id="{919E8320-C442-4658-B8EA-13F08DEDB683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Полилиния: фигура 117">
                    <a:extLst>
                      <a:ext uri="{FF2B5EF4-FFF2-40B4-BE49-F238E27FC236}">
                        <a16:creationId xmlns:a16="http://schemas.microsoft.com/office/drawing/2014/main" xmlns="" id="{27DC05BB-009C-4700-8ECE-B4F2F1419F7D}"/>
                      </a:ext>
                    </a:extLst>
                  </p:cNvPr>
                  <p:cNvSpPr/>
                  <p:nvPr/>
                </p:nvSpPr>
                <p:spPr>
                  <a:xfrm>
                    <a:off x="7792803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9" name="Полилиния: фигура 118">
                    <a:extLst>
                      <a:ext uri="{FF2B5EF4-FFF2-40B4-BE49-F238E27FC236}">
                        <a16:creationId xmlns:a16="http://schemas.microsoft.com/office/drawing/2014/main" xmlns="" id="{5B2873E3-F92A-4E4F-A063-C58650CF9DD2}"/>
                      </a:ext>
                    </a:extLst>
                  </p:cNvPr>
                  <p:cNvSpPr/>
                  <p:nvPr/>
                </p:nvSpPr>
                <p:spPr>
                  <a:xfrm>
                    <a:off x="7792803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" name="Полилиния: фигура 119">
                    <a:extLst>
                      <a:ext uri="{FF2B5EF4-FFF2-40B4-BE49-F238E27FC236}">
                        <a16:creationId xmlns:a16="http://schemas.microsoft.com/office/drawing/2014/main" xmlns="" id="{BC5A3451-FEA6-414D-B5FA-A8A621142697}"/>
                      </a:ext>
                    </a:extLst>
                  </p:cNvPr>
                  <p:cNvSpPr/>
                  <p:nvPr/>
                </p:nvSpPr>
                <p:spPr>
                  <a:xfrm>
                    <a:off x="7792803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1" name="Полилиния: фигура 120">
                    <a:extLst>
                      <a:ext uri="{FF2B5EF4-FFF2-40B4-BE49-F238E27FC236}">
                        <a16:creationId xmlns:a16="http://schemas.microsoft.com/office/drawing/2014/main" xmlns="" id="{353033B9-9943-48D9-AFFA-46A860EFC10D}"/>
                      </a:ext>
                    </a:extLst>
                  </p:cNvPr>
                  <p:cNvSpPr/>
                  <p:nvPr/>
                </p:nvSpPr>
                <p:spPr>
                  <a:xfrm>
                    <a:off x="7792803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" name="Полилиния: фигура 121">
                    <a:extLst>
                      <a:ext uri="{FF2B5EF4-FFF2-40B4-BE49-F238E27FC236}">
                        <a16:creationId xmlns:a16="http://schemas.microsoft.com/office/drawing/2014/main" xmlns="" id="{A192811F-473F-46F1-8788-2C7777F8F237}"/>
                      </a:ext>
                    </a:extLst>
                  </p:cNvPr>
                  <p:cNvSpPr/>
                  <p:nvPr/>
                </p:nvSpPr>
                <p:spPr>
                  <a:xfrm>
                    <a:off x="7792803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" name="Полилиния: фигура 122">
                    <a:extLst>
                      <a:ext uri="{FF2B5EF4-FFF2-40B4-BE49-F238E27FC236}">
                        <a16:creationId xmlns:a16="http://schemas.microsoft.com/office/drawing/2014/main" xmlns="" id="{CA0F7C5B-ECE5-42AF-9CA0-EEEB27526106}"/>
                      </a:ext>
                    </a:extLst>
                  </p:cNvPr>
                  <p:cNvSpPr/>
                  <p:nvPr/>
                </p:nvSpPr>
                <p:spPr>
                  <a:xfrm>
                    <a:off x="7792803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4" name="Полилиния: фигура 123">
                    <a:extLst>
                      <a:ext uri="{FF2B5EF4-FFF2-40B4-BE49-F238E27FC236}">
                        <a16:creationId xmlns:a16="http://schemas.microsoft.com/office/drawing/2014/main" xmlns="" id="{7AE7204A-B5C3-461A-BF59-5895C9DB2C46}"/>
                      </a:ext>
                    </a:extLst>
                  </p:cNvPr>
                  <p:cNvSpPr/>
                  <p:nvPr/>
                </p:nvSpPr>
                <p:spPr>
                  <a:xfrm>
                    <a:off x="7792803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5" name="Полилиния: фигура 124">
                    <a:extLst>
                      <a:ext uri="{FF2B5EF4-FFF2-40B4-BE49-F238E27FC236}">
                        <a16:creationId xmlns:a16="http://schemas.microsoft.com/office/drawing/2014/main" xmlns="" id="{9826726B-B4C9-4892-8E4E-CED08AFA76DF}"/>
                      </a:ext>
                    </a:extLst>
                  </p:cNvPr>
                  <p:cNvSpPr/>
                  <p:nvPr/>
                </p:nvSpPr>
                <p:spPr>
                  <a:xfrm>
                    <a:off x="7792803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6" name="Полилиния: фигура 125">
                    <a:extLst>
                      <a:ext uri="{FF2B5EF4-FFF2-40B4-BE49-F238E27FC236}">
                        <a16:creationId xmlns:a16="http://schemas.microsoft.com/office/drawing/2014/main" xmlns="" id="{66A47711-E441-4A33-BA56-D4F49F5759BC}"/>
                      </a:ext>
                    </a:extLst>
                  </p:cNvPr>
                  <p:cNvSpPr/>
                  <p:nvPr/>
                </p:nvSpPr>
                <p:spPr>
                  <a:xfrm>
                    <a:off x="7792803" y="126652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7" name="Полилиния: фигура 126">
                    <a:extLst>
                      <a:ext uri="{FF2B5EF4-FFF2-40B4-BE49-F238E27FC236}">
                        <a16:creationId xmlns:a16="http://schemas.microsoft.com/office/drawing/2014/main" xmlns="" id="{24F586AC-C9DC-4EB0-94EE-4697C6CF39A4}"/>
                      </a:ext>
                    </a:extLst>
                  </p:cNvPr>
                  <p:cNvSpPr/>
                  <p:nvPr/>
                </p:nvSpPr>
                <p:spPr>
                  <a:xfrm>
                    <a:off x="7792803" y="141136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8" name="Полилиния: фигура 127">
                    <a:extLst>
                      <a:ext uri="{FF2B5EF4-FFF2-40B4-BE49-F238E27FC236}">
                        <a16:creationId xmlns:a16="http://schemas.microsoft.com/office/drawing/2014/main" xmlns="" id="{95335CEA-30B2-408D-90E2-28F9A72D31C5}"/>
                      </a:ext>
                    </a:extLst>
                  </p:cNvPr>
                  <p:cNvSpPr/>
                  <p:nvPr/>
                </p:nvSpPr>
                <p:spPr>
                  <a:xfrm>
                    <a:off x="7792803" y="155588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2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9B6AF910-1CAF-4643-AE72-CD9B64537B80}"/>
                </a:ext>
              </a:extLst>
            </p:cNvPr>
            <p:cNvSpPr/>
            <p:nvPr/>
          </p:nvSpPr>
          <p:spPr>
            <a:xfrm>
              <a:off x="3023354" y="377264"/>
              <a:ext cx="61452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Intro" panose="02000000000000000000" pitchFamily="50" charset="0"/>
                  <a:cs typeface="Times New Roman" panose="02020603050405020304" pitchFamily="18" charset="0"/>
                </a:rPr>
                <a:t>НОВЫЕ ЗАКОНЫ ЮГРЫ</a:t>
              </a:r>
            </a:p>
          </p:txBody>
        </p:sp>
      </p:grp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0A214F4A-2433-4AAF-8C3D-A0601BB79018}"/>
              </a:ext>
            </a:extLst>
          </p:cNvPr>
          <p:cNvSpPr/>
          <p:nvPr/>
        </p:nvSpPr>
        <p:spPr>
          <a:xfrm>
            <a:off x="7459582" y="1061397"/>
            <a:ext cx="4188894" cy="100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Times New Roman" pitchFamily="18" charset="0"/>
              </a:rPr>
              <a:t>«О ГОСУДАРСТВЕННОЙ ПОДДЕРЖКЕ ИНВЕСТИЦИОННОЙ ДЕЯТЕЛЬНОСТИ, ЗАЩИТЕ И ПООЩРЕНИИ КАПИТАЛОВЛОЖЕНИЙ В ХАНТЫ-МАНСИЙСКОМ АВТОНОМНОМ ОКРУГЕ – ЮГРЕ»</a:t>
            </a:r>
          </a:p>
        </p:txBody>
      </p:sp>
      <p:cxnSp>
        <p:nvCxnSpPr>
          <p:cNvPr id="184" name="Прямая соединительная линия 183">
            <a:extLst>
              <a:ext uri="{FF2B5EF4-FFF2-40B4-BE49-F238E27FC236}">
                <a16:creationId xmlns:a16="http://schemas.microsoft.com/office/drawing/2014/main" xmlns="" id="{ACD6AE25-B9AB-4030-BB55-AB8AED08EC24}"/>
              </a:ext>
            </a:extLst>
          </p:cNvPr>
          <p:cNvCxnSpPr>
            <a:cxnSpLocks/>
          </p:cNvCxnSpPr>
          <p:nvPr/>
        </p:nvCxnSpPr>
        <p:spPr>
          <a:xfrm>
            <a:off x="6096000" y="1084994"/>
            <a:ext cx="0" cy="515088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xmlns="" id="{0A214F4A-2433-4AAF-8C3D-A0601BB79018}"/>
              </a:ext>
            </a:extLst>
          </p:cNvPr>
          <p:cNvSpPr/>
          <p:nvPr/>
        </p:nvSpPr>
        <p:spPr>
          <a:xfrm>
            <a:off x="1811108" y="1291932"/>
            <a:ext cx="4156865" cy="543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«О КРЕАТИВНЫХ ИНДУСТРИЯХ В ХАНТЫ-МАНСИЙСКОМ АВТОНОМНОМ ОКРУГЕ – ЮГРЕ»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7667" y="2394556"/>
            <a:ext cx="5250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Законом предусматривается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проектных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инвестиционных режимов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(соглашения о защите и поощрении капиталовложений,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реализации инвестиционных проектов,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сопровождении инвестиционных проектов и т.д.)</a:t>
            </a: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574533BA-0F92-4FCF-9272-45A4B913E8C3}"/>
              </a:ext>
            </a:extLst>
          </p:cNvPr>
          <p:cNvSpPr/>
          <p:nvPr/>
        </p:nvSpPr>
        <p:spPr>
          <a:xfrm>
            <a:off x="479638" y="3347348"/>
            <a:ext cx="6570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1</a:t>
            </a: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xmlns="" id="{E1C21142-6786-4A5B-AEB2-BF05BD0B7278}"/>
              </a:ext>
            </a:extLst>
          </p:cNvPr>
          <p:cNvSpPr/>
          <p:nvPr/>
        </p:nvSpPr>
        <p:spPr>
          <a:xfrm>
            <a:off x="479638" y="3851906"/>
            <a:ext cx="6570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2</a:t>
            </a:r>
          </a:p>
        </p:txBody>
      </p:sp>
      <p:sp>
        <p:nvSpPr>
          <p:cNvPr id="193" name="Прямоугольник 192">
            <a:extLst>
              <a:ext uri="{FF2B5EF4-FFF2-40B4-BE49-F238E27FC236}">
                <a16:creationId xmlns:a16="http://schemas.microsoft.com/office/drawing/2014/main" xmlns="" id="{FD0A4CA1-FFED-45BC-97BD-B94187DF2DDA}"/>
              </a:ext>
            </a:extLst>
          </p:cNvPr>
          <p:cNvSpPr/>
          <p:nvPr/>
        </p:nvSpPr>
        <p:spPr>
          <a:xfrm>
            <a:off x="479638" y="4505862"/>
            <a:ext cx="6570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3</a:t>
            </a:r>
          </a:p>
        </p:txBody>
      </p:sp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xmlns="" id="{96D15693-45B5-4A9E-A528-F0996DC12F0F}"/>
              </a:ext>
            </a:extLst>
          </p:cNvPr>
          <p:cNvSpPr/>
          <p:nvPr/>
        </p:nvSpPr>
        <p:spPr>
          <a:xfrm>
            <a:off x="479638" y="5102736"/>
            <a:ext cx="6570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4</a:t>
            </a:r>
          </a:p>
        </p:txBody>
      </p:sp>
      <p:sp>
        <p:nvSpPr>
          <p:cNvPr id="195" name="Прямоугольник 194"/>
          <p:cNvSpPr/>
          <p:nvPr/>
        </p:nvSpPr>
        <p:spPr>
          <a:xfrm>
            <a:off x="730686" y="2492771"/>
            <a:ext cx="5244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Формы поддержки субъектов креативных индустрий</a:t>
            </a:r>
          </a:p>
        </p:txBody>
      </p: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36E27F32-0B61-45FA-BFE5-02295882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29" y="2914453"/>
            <a:ext cx="318653" cy="203700"/>
          </a:xfrm>
          <a:prstGeom prst="rect">
            <a:avLst/>
          </a:prstGeom>
        </p:spPr>
      </p:pic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1193751" y="3443163"/>
            <a:ext cx="1506133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Финансовая</a:t>
            </a:r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xmlns="" id="{96D15693-45B5-4A9E-A528-F0996DC12F0F}"/>
              </a:ext>
            </a:extLst>
          </p:cNvPr>
          <p:cNvSpPr/>
          <p:nvPr/>
        </p:nvSpPr>
        <p:spPr>
          <a:xfrm>
            <a:off x="479638" y="5777240"/>
            <a:ext cx="6570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5</a:t>
            </a:r>
          </a:p>
        </p:txBody>
      </p:sp>
      <p:sp>
        <p:nvSpPr>
          <p:cNvPr id="200" name="Прямоугольник 199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1193413" y="3969918"/>
            <a:ext cx="1506133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Имущественная</a:t>
            </a: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1193413" y="4575883"/>
            <a:ext cx="1666776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Информационная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1193413" y="5179681"/>
            <a:ext cx="1847272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Консультационная</a:t>
            </a:r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1193198" y="5783479"/>
            <a:ext cx="234654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В области профессионального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3250383" y="3443163"/>
            <a:ext cx="2543950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налоговые льготы,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микрозаймы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 и пр.</a:t>
            </a:r>
          </a:p>
        </p:txBody>
      </p:sp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2595088" y="3967873"/>
            <a:ext cx="3196776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предоставление имущества</a:t>
            </a: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3164324" y="4582805"/>
            <a:ext cx="2627539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создание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IT-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систем, разработка сайтов</a:t>
            </a:r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3712847" y="5084878"/>
            <a:ext cx="2079017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проведение обучающих семинаров, тренингов</a:t>
            </a: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3250383" y="5781434"/>
            <a:ext cx="2541481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организация и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софинансирование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 программ переподготовки 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6397667" y="3450302"/>
            <a:ext cx="5441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Times New Roman" pitchFamily="18" charset="0"/>
              </a:rPr>
              <a:t>Формы государственной поддержки инвестиционной деятельности</a:t>
            </a:r>
          </a:p>
        </p:txBody>
      </p:sp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xmlns="" id="{29B5ED05-83E4-444D-9B74-018CBD13D862}"/>
              </a:ext>
            </a:extLst>
          </p:cNvPr>
          <p:cNvSpPr/>
          <p:nvPr/>
        </p:nvSpPr>
        <p:spPr>
          <a:xfrm>
            <a:off x="6455259" y="4241450"/>
            <a:ext cx="4867398" cy="16004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Clr>
                <a:srgbClr val="F392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Предоставление налоговых льгот, преференции,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субсидий 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marL="342900" indent="-342900">
              <a:buClr>
                <a:srgbClr val="F39200"/>
              </a:buClr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marL="342900" indent="-342900">
              <a:buClr>
                <a:srgbClr val="F392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Предоставление в аренду без проведения торгов земельных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участков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marL="342900" indent="-342900">
              <a:buClr>
                <a:srgbClr val="F39200"/>
              </a:buClr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marL="342900" indent="-342900">
              <a:buClr>
                <a:srgbClr val="F392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Создание объектов транспортной и инженерной инфраструктуры </a:t>
            </a:r>
          </a:p>
        </p:txBody>
      </p: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xmlns="" id="{99FA67D7-690B-45B7-83A0-40348BE66AF4}"/>
              </a:ext>
            </a:extLst>
          </p:cNvPr>
          <p:cNvGrpSpPr/>
          <p:nvPr/>
        </p:nvGrpSpPr>
        <p:grpSpPr>
          <a:xfrm>
            <a:off x="827511" y="1098237"/>
            <a:ext cx="764570" cy="886904"/>
            <a:chOff x="4659927" y="2418175"/>
            <a:chExt cx="2872153" cy="3331706"/>
          </a:xfrm>
        </p:grpSpPr>
        <p:sp>
          <p:nvSpPr>
            <p:cNvPr id="191" name="Шестиугольник 190">
              <a:extLst>
                <a:ext uri="{FF2B5EF4-FFF2-40B4-BE49-F238E27FC236}">
                  <a16:creationId xmlns:a16="http://schemas.microsoft.com/office/drawing/2014/main" xmlns="" id="{59E496B9-0021-4BE4-B8FC-F148ADE9EDE7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F39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96" name="Группа 195">
              <a:extLst>
                <a:ext uri="{FF2B5EF4-FFF2-40B4-BE49-F238E27FC236}">
                  <a16:creationId xmlns:a16="http://schemas.microsoft.com/office/drawing/2014/main" xmlns="" id="{9B9474E8-D5F3-4481-8E0F-705D2A7F8818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204" name="Шестиугольник 203">
                <a:extLst>
                  <a:ext uri="{FF2B5EF4-FFF2-40B4-BE49-F238E27FC236}">
                    <a16:creationId xmlns:a16="http://schemas.microsoft.com/office/drawing/2014/main" xmlns="" id="{F4392156-D3BF-420B-AFE4-8F534DFE9B09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Шестиугольник 204">
                <a:extLst>
                  <a:ext uri="{FF2B5EF4-FFF2-40B4-BE49-F238E27FC236}">
                    <a16:creationId xmlns:a16="http://schemas.microsoft.com/office/drawing/2014/main" xmlns="" id="{2B9FF868-134B-46CA-8D13-FFA80D51554B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219" name="Группа 218">
            <a:extLst>
              <a:ext uri="{FF2B5EF4-FFF2-40B4-BE49-F238E27FC236}">
                <a16:creationId xmlns:a16="http://schemas.microsoft.com/office/drawing/2014/main" xmlns="" id="{8D441E48-C2A3-476A-A955-6D50BA407CD7}"/>
              </a:ext>
            </a:extLst>
          </p:cNvPr>
          <p:cNvGrpSpPr/>
          <p:nvPr/>
        </p:nvGrpSpPr>
        <p:grpSpPr>
          <a:xfrm>
            <a:off x="6475985" y="1098237"/>
            <a:ext cx="764570" cy="886904"/>
            <a:chOff x="4659927" y="2418175"/>
            <a:chExt cx="2872153" cy="3331706"/>
          </a:xfrm>
        </p:grpSpPr>
        <p:sp>
          <p:nvSpPr>
            <p:cNvPr id="221" name="Шестиугольник 220">
              <a:extLst>
                <a:ext uri="{FF2B5EF4-FFF2-40B4-BE49-F238E27FC236}">
                  <a16:creationId xmlns:a16="http://schemas.microsoft.com/office/drawing/2014/main" xmlns="" id="{18C931E4-F379-4CFB-B23B-CE3F1E04E69F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F39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xmlns="" id="{C15551B0-578C-4683-95C4-0BA00B2D726F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223" name="Шестиугольник 222">
                <a:extLst>
                  <a:ext uri="{FF2B5EF4-FFF2-40B4-BE49-F238E27FC236}">
                    <a16:creationId xmlns:a16="http://schemas.microsoft.com/office/drawing/2014/main" xmlns="" id="{FDCAB432-31F0-4C8E-AEEC-D468E007BFAF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Шестиугольник 223">
                <a:extLst>
                  <a:ext uri="{FF2B5EF4-FFF2-40B4-BE49-F238E27FC236}">
                    <a16:creationId xmlns:a16="http://schemas.microsoft.com/office/drawing/2014/main" xmlns="" id="{444F11F6-8482-4570-AB0E-669AACD07F0A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225" name="Рисунок 224">
            <a:extLst>
              <a:ext uri="{FF2B5EF4-FFF2-40B4-BE49-F238E27FC236}">
                <a16:creationId xmlns:a16="http://schemas.microsoft.com/office/drawing/2014/main" xmlns="" id="{10A1C5F9-CE61-4C96-A63B-5472C48C1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85" y="3876638"/>
            <a:ext cx="318653" cy="203700"/>
          </a:xfrm>
          <a:prstGeom prst="rect">
            <a:avLst/>
          </a:prstGeom>
        </p:spPr>
      </p:pic>
      <p:grpSp>
        <p:nvGrpSpPr>
          <p:cNvPr id="228" name="Группа 227">
            <a:extLst>
              <a:ext uri="{FF2B5EF4-FFF2-40B4-BE49-F238E27FC236}">
                <a16:creationId xmlns:a16="http://schemas.microsoft.com/office/drawing/2014/main" xmlns="" id="{0F856B67-A8D9-4106-9A08-536C4B9E5900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xmlns="" id="{AF6A6EAA-A0C8-40CE-ACCD-A5C2A2ED155E}"/>
                </a:ext>
              </a:extLst>
            </p:cNvPr>
            <p:cNvSpPr txBox="1"/>
            <p:nvPr/>
          </p:nvSpPr>
          <p:spPr>
            <a:xfrm>
              <a:off x="427227" y="6409553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3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Akrobat Black" panose="00000A00000000000000" pitchFamily="50" charset="-52"/>
              </a:endParaRPr>
            </a:p>
          </p:txBody>
        </p:sp>
        <p:cxnSp>
          <p:nvCxnSpPr>
            <p:cNvPr id="230" name="Прямая соединительная линия 229">
              <a:extLst>
                <a:ext uri="{FF2B5EF4-FFF2-40B4-BE49-F238E27FC236}">
                  <a16:creationId xmlns:a16="http://schemas.microsoft.com/office/drawing/2014/main" xmlns="" id="{52188E61-A9B9-47C9-BE87-8D4CFFD030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единительная линия 230">
              <a:extLst>
                <a:ext uri="{FF2B5EF4-FFF2-40B4-BE49-F238E27FC236}">
                  <a16:creationId xmlns:a16="http://schemas.microsoft.com/office/drawing/2014/main" xmlns="" id="{60A3D45A-60E6-47F3-8871-238B319C1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272938-3255-474A-BEB1-98E63EE83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90049" y="1366303"/>
            <a:ext cx="336438" cy="336438"/>
          </a:xfrm>
          <a:prstGeom prst="rect">
            <a:avLst/>
          </a:prstGeom>
        </p:spPr>
      </p:pic>
      <p:sp>
        <p:nvSpPr>
          <p:cNvPr id="14" name="Рисунок 224">
            <a:extLst>
              <a:ext uri="{FF2B5EF4-FFF2-40B4-BE49-F238E27FC236}">
                <a16:creationId xmlns:a16="http://schemas.microsoft.com/office/drawing/2014/main" xmlns="" id="{06BDA9CD-3EBD-4A29-B1E2-84C24BFE5337}"/>
              </a:ext>
            </a:extLst>
          </p:cNvPr>
          <p:cNvSpPr/>
          <p:nvPr/>
        </p:nvSpPr>
        <p:spPr>
          <a:xfrm>
            <a:off x="1075979" y="1361397"/>
            <a:ext cx="248968" cy="366158"/>
          </a:xfrm>
          <a:custGeom>
            <a:avLst/>
            <a:gdLst>
              <a:gd name="connsiteX0" fmla="*/ 136378 w 144269"/>
              <a:gd name="connsiteY0" fmla="*/ 39296 h 212177"/>
              <a:gd name="connsiteX1" fmla="*/ 132123 w 144269"/>
              <a:gd name="connsiteY1" fmla="*/ 37923 h 212177"/>
              <a:gd name="connsiteX2" fmla="*/ 130751 w 144269"/>
              <a:gd name="connsiteY2" fmla="*/ 42179 h 212177"/>
              <a:gd name="connsiteX3" fmla="*/ 137948 w 144269"/>
              <a:gd name="connsiteY3" fmla="*/ 72135 h 212177"/>
              <a:gd name="connsiteX4" fmla="*/ 124700 w 144269"/>
              <a:gd name="connsiteY4" fmla="*/ 111737 h 212177"/>
              <a:gd name="connsiteX5" fmla="*/ 119125 w 144269"/>
              <a:gd name="connsiteY5" fmla="*/ 128606 h 212177"/>
              <a:gd name="connsiteX6" fmla="*/ 119125 w 144269"/>
              <a:gd name="connsiteY6" fmla="*/ 129009 h 212177"/>
              <a:gd name="connsiteX7" fmla="*/ 103511 w 144269"/>
              <a:gd name="connsiteY7" fmla="*/ 144624 h 212177"/>
              <a:gd name="connsiteX8" fmla="*/ 75296 w 144269"/>
              <a:gd name="connsiteY8" fmla="*/ 144624 h 212177"/>
              <a:gd name="connsiteX9" fmla="*/ 75296 w 144269"/>
              <a:gd name="connsiteY9" fmla="*/ 104593 h 212177"/>
              <a:gd name="connsiteX10" fmla="*/ 95528 w 144269"/>
              <a:gd name="connsiteY10" fmla="*/ 81420 h 212177"/>
              <a:gd name="connsiteX11" fmla="*/ 92366 w 144269"/>
              <a:gd name="connsiteY11" fmla="*/ 78259 h 212177"/>
              <a:gd name="connsiteX12" fmla="*/ 89205 w 144269"/>
              <a:gd name="connsiteY12" fmla="*/ 81420 h 212177"/>
              <a:gd name="connsiteX13" fmla="*/ 72134 w 144269"/>
              <a:gd name="connsiteY13" fmla="*/ 98490 h 212177"/>
              <a:gd name="connsiteX14" fmla="*/ 55065 w 144269"/>
              <a:gd name="connsiteY14" fmla="*/ 81420 h 212177"/>
              <a:gd name="connsiteX15" fmla="*/ 51903 w 144269"/>
              <a:gd name="connsiteY15" fmla="*/ 78259 h 212177"/>
              <a:gd name="connsiteX16" fmla="*/ 48742 w 144269"/>
              <a:gd name="connsiteY16" fmla="*/ 81420 h 212177"/>
              <a:gd name="connsiteX17" fmla="*/ 68973 w 144269"/>
              <a:gd name="connsiteY17" fmla="*/ 104593 h 212177"/>
              <a:gd name="connsiteX18" fmla="*/ 68973 w 144269"/>
              <a:gd name="connsiteY18" fmla="*/ 144624 h 212177"/>
              <a:gd name="connsiteX19" fmla="*/ 40758 w 144269"/>
              <a:gd name="connsiteY19" fmla="*/ 144624 h 212177"/>
              <a:gd name="connsiteX20" fmla="*/ 25145 w 144269"/>
              <a:gd name="connsiteY20" fmla="*/ 129009 h 212177"/>
              <a:gd name="connsiteX21" fmla="*/ 25145 w 144269"/>
              <a:gd name="connsiteY21" fmla="*/ 128601 h 212177"/>
              <a:gd name="connsiteX22" fmla="*/ 19372 w 144269"/>
              <a:gd name="connsiteY22" fmla="*/ 111476 h 212177"/>
              <a:gd name="connsiteX23" fmla="*/ 6325 w 144269"/>
              <a:gd name="connsiteY23" fmla="*/ 72772 h 212177"/>
              <a:gd name="connsiteX24" fmla="*/ 25394 w 144269"/>
              <a:gd name="connsiteY24" fmla="*/ 25914 h 212177"/>
              <a:gd name="connsiteX25" fmla="*/ 72012 w 144269"/>
              <a:gd name="connsiteY25" fmla="*/ 6323 h 212177"/>
              <a:gd name="connsiteX26" fmla="*/ 72136 w 144269"/>
              <a:gd name="connsiteY26" fmla="*/ 6323 h 212177"/>
              <a:gd name="connsiteX27" fmla="*/ 124499 w 144269"/>
              <a:gd name="connsiteY27" fmla="*/ 32266 h 212177"/>
              <a:gd name="connsiteX28" fmla="*/ 128930 w 144269"/>
              <a:gd name="connsiteY28" fmla="*/ 32862 h 212177"/>
              <a:gd name="connsiteX29" fmla="*/ 129527 w 144269"/>
              <a:gd name="connsiteY29" fmla="*/ 28433 h 212177"/>
              <a:gd name="connsiteX30" fmla="*/ 104614 w 144269"/>
              <a:gd name="connsiteY30" fmla="*/ 7709 h 212177"/>
              <a:gd name="connsiteX31" fmla="*/ 72000 w 144269"/>
              <a:gd name="connsiteY31" fmla="*/ 0 h 212177"/>
              <a:gd name="connsiteX32" fmla="*/ 20899 w 144269"/>
              <a:gd name="connsiteY32" fmla="*/ 21467 h 212177"/>
              <a:gd name="connsiteX33" fmla="*/ 3 w 144269"/>
              <a:gd name="connsiteY33" fmla="*/ 72832 h 212177"/>
              <a:gd name="connsiteX34" fmla="*/ 14308 w 144269"/>
              <a:gd name="connsiteY34" fmla="*/ 115259 h 212177"/>
              <a:gd name="connsiteX35" fmla="*/ 18822 w 144269"/>
              <a:gd name="connsiteY35" fmla="*/ 128601 h 212177"/>
              <a:gd name="connsiteX36" fmla="*/ 18822 w 144269"/>
              <a:gd name="connsiteY36" fmla="*/ 129009 h 212177"/>
              <a:gd name="connsiteX37" fmla="*/ 26681 w 144269"/>
              <a:gd name="connsiteY37" fmla="*/ 145817 h 212177"/>
              <a:gd name="connsiteX38" fmla="*/ 18822 w 144269"/>
              <a:gd name="connsiteY38" fmla="*/ 157990 h 212177"/>
              <a:gd name="connsiteX39" fmla="*/ 28654 w 144269"/>
              <a:gd name="connsiteY39" fmla="*/ 170879 h 212177"/>
              <a:gd name="connsiteX40" fmla="*/ 26330 w 144269"/>
              <a:gd name="connsiteY40" fmla="*/ 178401 h 212177"/>
              <a:gd name="connsiteX41" fmla="*/ 39696 w 144269"/>
              <a:gd name="connsiteY41" fmla="*/ 191768 h 212177"/>
              <a:gd name="connsiteX42" fmla="*/ 48669 w 144269"/>
              <a:gd name="connsiteY42" fmla="*/ 191768 h 212177"/>
              <a:gd name="connsiteX43" fmla="*/ 72023 w 144269"/>
              <a:gd name="connsiteY43" fmla="*/ 212177 h 212177"/>
              <a:gd name="connsiteX44" fmla="*/ 95375 w 144269"/>
              <a:gd name="connsiteY44" fmla="*/ 191768 h 212177"/>
              <a:gd name="connsiteX45" fmla="*/ 104348 w 144269"/>
              <a:gd name="connsiteY45" fmla="*/ 191768 h 212177"/>
              <a:gd name="connsiteX46" fmla="*/ 117715 w 144269"/>
              <a:gd name="connsiteY46" fmla="*/ 178401 h 212177"/>
              <a:gd name="connsiteX47" fmla="*/ 115392 w 144269"/>
              <a:gd name="connsiteY47" fmla="*/ 170879 h 212177"/>
              <a:gd name="connsiteX48" fmla="*/ 125223 w 144269"/>
              <a:gd name="connsiteY48" fmla="*/ 157990 h 212177"/>
              <a:gd name="connsiteX49" fmla="*/ 117511 w 144269"/>
              <a:gd name="connsiteY49" fmla="*/ 145883 h 212177"/>
              <a:gd name="connsiteX50" fmla="*/ 125448 w 144269"/>
              <a:gd name="connsiteY50" fmla="*/ 129011 h 212177"/>
              <a:gd name="connsiteX51" fmla="*/ 125448 w 144269"/>
              <a:gd name="connsiteY51" fmla="*/ 128608 h 212177"/>
              <a:gd name="connsiteX52" fmla="*/ 129745 w 144269"/>
              <a:gd name="connsiteY52" fmla="*/ 115546 h 212177"/>
              <a:gd name="connsiteX53" fmla="*/ 144269 w 144269"/>
              <a:gd name="connsiteY53" fmla="*/ 72136 h 212177"/>
              <a:gd name="connsiteX54" fmla="*/ 136378 w 144269"/>
              <a:gd name="connsiteY54" fmla="*/ 39296 h 212177"/>
              <a:gd name="connsiteX55" fmla="*/ 72023 w 144269"/>
              <a:gd name="connsiteY55" fmla="*/ 205856 h 212177"/>
              <a:gd name="connsiteX56" fmla="*/ 55070 w 144269"/>
              <a:gd name="connsiteY56" fmla="*/ 191768 h 212177"/>
              <a:gd name="connsiteX57" fmla="*/ 88976 w 144269"/>
              <a:gd name="connsiteY57" fmla="*/ 191768 h 212177"/>
              <a:gd name="connsiteX58" fmla="*/ 72023 w 144269"/>
              <a:gd name="connsiteY58" fmla="*/ 205856 h 212177"/>
              <a:gd name="connsiteX59" fmla="*/ 111856 w 144269"/>
              <a:gd name="connsiteY59" fmla="*/ 150947 h 212177"/>
              <a:gd name="connsiteX60" fmla="*/ 118901 w 144269"/>
              <a:gd name="connsiteY60" fmla="*/ 157990 h 212177"/>
              <a:gd name="connsiteX61" fmla="*/ 111856 w 144269"/>
              <a:gd name="connsiteY61" fmla="*/ 165035 h 212177"/>
              <a:gd name="connsiteX62" fmla="*/ 56826 w 144269"/>
              <a:gd name="connsiteY62" fmla="*/ 165035 h 212177"/>
              <a:gd name="connsiteX63" fmla="*/ 53664 w 144269"/>
              <a:gd name="connsiteY63" fmla="*/ 168195 h 212177"/>
              <a:gd name="connsiteX64" fmla="*/ 56826 w 144269"/>
              <a:gd name="connsiteY64" fmla="*/ 171356 h 212177"/>
              <a:gd name="connsiteX65" fmla="*/ 104348 w 144269"/>
              <a:gd name="connsiteY65" fmla="*/ 171356 h 212177"/>
              <a:gd name="connsiteX66" fmla="*/ 111393 w 144269"/>
              <a:gd name="connsiteY66" fmla="*/ 178401 h 212177"/>
              <a:gd name="connsiteX67" fmla="*/ 104348 w 144269"/>
              <a:gd name="connsiteY67" fmla="*/ 185445 h 212177"/>
              <a:gd name="connsiteX68" fmla="*/ 39696 w 144269"/>
              <a:gd name="connsiteY68" fmla="*/ 185445 h 212177"/>
              <a:gd name="connsiteX69" fmla="*/ 32653 w 144269"/>
              <a:gd name="connsiteY69" fmla="*/ 178401 h 212177"/>
              <a:gd name="connsiteX70" fmla="*/ 39696 w 144269"/>
              <a:gd name="connsiteY70" fmla="*/ 171356 h 212177"/>
              <a:gd name="connsiteX71" fmla="*/ 44181 w 144269"/>
              <a:gd name="connsiteY71" fmla="*/ 171356 h 212177"/>
              <a:gd name="connsiteX72" fmla="*/ 47341 w 144269"/>
              <a:gd name="connsiteY72" fmla="*/ 168195 h 212177"/>
              <a:gd name="connsiteX73" fmla="*/ 44181 w 144269"/>
              <a:gd name="connsiteY73" fmla="*/ 165035 h 212177"/>
              <a:gd name="connsiteX74" fmla="*/ 32188 w 144269"/>
              <a:gd name="connsiteY74" fmla="*/ 165035 h 212177"/>
              <a:gd name="connsiteX75" fmla="*/ 25145 w 144269"/>
              <a:gd name="connsiteY75" fmla="*/ 157990 h 212177"/>
              <a:gd name="connsiteX76" fmla="*/ 32188 w 144269"/>
              <a:gd name="connsiteY76" fmla="*/ 150947 h 2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4269" h="212177">
                <a:moveTo>
                  <a:pt x="136378" y="39296"/>
                </a:moveTo>
                <a:cubicBezTo>
                  <a:pt x="135581" y="37742"/>
                  <a:pt x="133677" y="37129"/>
                  <a:pt x="132123" y="37923"/>
                </a:cubicBezTo>
                <a:cubicBezTo>
                  <a:pt x="130569" y="38720"/>
                  <a:pt x="129954" y="40625"/>
                  <a:pt x="130751" y="42179"/>
                </a:cubicBezTo>
                <a:cubicBezTo>
                  <a:pt x="135526" y="51503"/>
                  <a:pt x="137948" y="61582"/>
                  <a:pt x="137948" y="72135"/>
                </a:cubicBezTo>
                <a:cubicBezTo>
                  <a:pt x="137948" y="86560"/>
                  <a:pt x="133367" y="100255"/>
                  <a:pt x="124700" y="111737"/>
                </a:cubicBezTo>
                <a:cubicBezTo>
                  <a:pt x="121104" y="116501"/>
                  <a:pt x="119125" y="122492"/>
                  <a:pt x="119125" y="128606"/>
                </a:cubicBezTo>
                <a:lnTo>
                  <a:pt x="119125" y="129009"/>
                </a:lnTo>
                <a:cubicBezTo>
                  <a:pt x="119125" y="137619"/>
                  <a:pt x="112120" y="144624"/>
                  <a:pt x="103511" y="144624"/>
                </a:cubicBezTo>
                <a:lnTo>
                  <a:pt x="75296" y="144624"/>
                </a:lnTo>
                <a:lnTo>
                  <a:pt x="75296" y="104593"/>
                </a:lnTo>
                <a:cubicBezTo>
                  <a:pt x="86704" y="103044"/>
                  <a:pt x="95528" y="93245"/>
                  <a:pt x="95528" y="81420"/>
                </a:cubicBezTo>
                <a:cubicBezTo>
                  <a:pt x="95528" y="79674"/>
                  <a:pt x="94111" y="78259"/>
                  <a:pt x="92366" y="78259"/>
                </a:cubicBezTo>
                <a:cubicBezTo>
                  <a:pt x="90620" y="78259"/>
                  <a:pt x="89205" y="79674"/>
                  <a:pt x="89205" y="81420"/>
                </a:cubicBezTo>
                <a:cubicBezTo>
                  <a:pt x="89205" y="90832"/>
                  <a:pt x="81548" y="98490"/>
                  <a:pt x="72134" y="98490"/>
                </a:cubicBezTo>
                <a:cubicBezTo>
                  <a:pt x="62722" y="98490"/>
                  <a:pt x="55065" y="90832"/>
                  <a:pt x="55065" y="81420"/>
                </a:cubicBezTo>
                <a:cubicBezTo>
                  <a:pt x="55065" y="79674"/>
                  <a:pt x="53650" y="78259"/>
                  <a:pt x="51903" y="78259"/>
                </a:cubicBezTo>
                <a:cubicBezTo>
                  <a:pt x="50158" y="78259"/>
                  <a:pt x="48742" y="79674"/>
                  <a:pt x="48742" y="81420"/>
                </a:cubicBezTo>
                <a:cubicBezTo>
                  <a:pt x="48742" y="93245"/>
                  <a:pt x="57566" y="103044"/>
                  <a:pt x="68973" y="104593"/>
                </a:cubicBezTo>
                <a:lnTo>
                  <a:pt x="68973" y="144624"/>
                </a:lnTo>
                <a:lnTo>
                  <a:pt x="40758" y="144624"/>
                </a:lnTo>
                <a:cubicBezTo>
                  <a:pt x="32149" y="144624"/>
                  <a:pt x="25145" y="137619"/>
                  <a:pt x="25145" y="129009"/>
                </a:cubicBezTo>
                <a:lnTo>
                  <a:pt x="25145" y="128601"/>
                </a:lnTo>
                <a:cubicBezTo>
                  <a:pt x="25145" y="122451"/>
                  <a:pt x="23149" y="116530"/>
                  <a:pt x="19372" y="111476"/>
                </a:cubicBezTo>
                <a:cubicBezTo>
                  <a:pt x="10971" y="100227"/>
                  <a:pt x="6459" y="86843"/>
                  <a:pt x="6325" y="72772"/>
                </a:cubicBezTo>
                <a:cubicBezTo>
                  <a:pt x="6158" y="55160"/>
                  <a:pt x="12931" y="38519"/>
                  <a:pt x="25394" y="25914"/>
                </a:cubicBezTo>
                <a:cubicBezTo>
                  <a:pt x="37854" y="13313"/>
                  <a:pt x="54409" y="6356"/>
                  <a:pt x="72012" y="6323"/>
                </a:cubicBezTo>
                <a:lnTo>
                  <a:pt x="72136" y="6323"/>
                </a:lnTo>
                <a:cubicBezTo>
                  <a:pt x="92842" y="6323"/>
                  <a:pt x="111923" y="15774"/>
                  <a:pt x="124499" y="32266"/>
                </a:cubicBezTo>
                <a:cubicBezTo>
                  <a:pt x="125559" y="33653"/>
                  <a:pt x="127542" y="33920"/>
                  <a:pt x="128930" y="32862"/>
                </a:cubicBezTo>
                <a:cubicBezTo>
                  <a:pt x="130319" y="31803"/>
                  <a:pt x="130585" y="29820"/>
                  <a:pt x="129527" y="28433"/>
                </a:cubicBezTo>
                <a:cubicBezTo>
                  <a:pt x="122924" y="19772"/>
                  <a:pt x="114309" y="12606"/>
                  <a:pt x="104614" y="7709"/>
                </a:cubicBezTo>
                <a:cubicBezTo>
                  <a:pt x="94445" y="2572"/>
                  <a:pt x="83455" y="-29"/>
                  <a:pt x="72000" y="0"/>
                </a:cubicBezTo>
                <a:cubicBezTo>
                  <a:pt x="52700" y="36"/>
                  <a:pt x="34551" y="7660"/>
                  <a:pt x="20899" y="21467"/>
                </a:cubicBezTo>
                <a:cubicBezTo>
                  <a:pt x="7241" y="35280"/>
                  <a:pt x="-180" y="53522"/>
                  <a:pt x="3" y="72832"/>
                </a:cubicBezTo>
                <a:cubicBezTo>
                  <a:pt x="151" y="88256"/>
                  <a:pt x="5096" y="102927"/>
                  <a:pt x="14308" y="115259"/>
                </a:cubicBezTo>
                <a:cubicBezTo>
                  <a:pt x="17261" y="119212"/>
                  <a:pt x="18822" y="123826"/>
                  <a:pt x="18822" y="128601"/>
                </a:cubicBezTo>
                <a:lnTo>
                  <a:pt x="18822" y="129009"/>
                </a:lnTo>
                <a:cubicBezTo>
                  <a:pt x="18822" y="135751"/>
                  <a:pt x="21881" y="141789"/>
                  <a:pt x="26681" y="145817"/>
                </a:cubicBezTo>
                <a:cubicBezTo>
                  <a:pt x="22051" y="147920"/>
                  <a:pt x="18822" y="152583"/>
                  <a:pt x="18822" y="157990"/>
                </a:cubicBezTo>
                <a:cubicBezTo>
                  <a:pt x="18822" y="164137"/>
                  <a:pt x="22995" y="169325"/>
                  <a:pt x="28654" y="170879"/>
                </a:cubicBezTo>
                <a:cubicBezTo>
                  <a:pt x="27188" y="173024"/>
                  <a:pt x="26330" y="175614"/>
                  <a:pt x="26330" y="178401"/>
                </a:cubicBezTo>
                <a:cubicBezTo>
                  <a:pt x="26330" y="185772"/>
                  <a:pt x="32326" y="191768"/>
                  <a:pt x="39696" y="191768"/>
                </a:cubicBezTo>
                <a:lnTo>
                  <a:pt x="48669" y="191768"/>
                </a:lnTo>
                <a:cubicBezTo>
                  <a:pt x="50220" y="203276"/>
                  <a:pt x="60098" y="212177"/>
                  <a:pt x="72023" y="212177"/>
                </a:cubicBezTo>
                <a:cubicBezTo>
                  <a:pt x="83948" y="212177"/>
                  <a:pt x="93826" y="203274"/>
                  <a:pt x="95375" y="191768"/>
                </a:cubicBezTo>
                <a:lnTo>
                  <a:pt x="104348" y="191768"/>
                </a:lnTo>
                <a:cubicBezTo>
                  <a:pt x="111719" y="191768"/>
                  <a:pt x="117715" y="185772"/>
                  <a:pt x="117715" y="178401"/>
                </a:cubicBezTo>
                <a:cubicBezTo>
                  <a:pt x="117715" y="175614"/>
                  <a:pt x="116857" y="173024"/>
                  <a:pt x="115392" y="170879"/>
                </a:cubicBezTo>
                <a:cubicBezTo>
                  <a:pt x="121051" y="169325"/>
                  <a:pt x="125223" y="164137"/>
                  <a:pt x="125223" y="157990"/>
                </a:cubicBezTo>
                <a:cubicBezTo>
                  <a:pt x="125223" y="152640"/>
                  <a:pt x="122061" y="148017"/>
                  <a:pt x="117511" y="145883"/>
                </a:cubicBezTo>
                <a:cubicBezTo>
                  <a:pt x="122356" y="141856"/>
                  <a:pt x="125448" y="135789"/>
                  <a:pt x="125448" y="129011"/>
                </a:cubicBezTo>
                <a:lnTo>
                  <a:pt x="125448" y="128608"/>
                </a:lnTo>
                <a:cubicBezTo>
                  <a:pt x="125448" y="123858"/>
                  <a:pt x="126974" y="119221"/>
                  <a:pt x="129745" y="115546"/>
                </a:cubicBezTo>
                <a:cubicBezTo>
                  <a:pt x="139246" y="102958"/>
                  <a:pt x="144269" y="87946"/>
                  <a:pt x="144269" y="72136"/>
                </a:cubicBezTo>
                <a:cubicBezTo>
                  <a:pt x="144269" y="60570"/>
                  <a:pt x="141615" y="49522"/>
                  <a:pt x="136378" y="39296"/>
                </a:cubicBezTo>
                <a:close/>
                <a:moveTo>
                  <a:pt x="72023" y="205856"/>
                </a:moveTo>
                <a:cubicBezTo>
                  <a:pt x="63591" y="205856"/>
                  <a:pt x="56558" y="199772"/>
                  <a:pt x="55070" y="191768"/>
                </a:cubicBezTo>
                <a:lnTo>
                  <a:pt x="88976" y="191768"/>
                </a:lnTo>
                <a:cubicBezTo>
                  <a:pt x="87487" y="199772"/>
                  <a:pt x="80454" y="205856"/>
                  <a:pt x="72023" y="205856"/>
                </a:cubicBezTo>
                <a:close/>
                <a:moveTo>
                  <a:pt x="111856" y="150947"/>
                </a:moveTo>
                <a:cubicBezTo>
                  <a:pt x="115741" y="150947"/>
                  <a:pt x="118901" y="154107"/>
                  <a:pt x="118901" y="157990"/>
                </a:cubicBezTo>
                <a:cubicBezTo>
                  <a:pt x="118901" y="161875"/>
                  <a:pt x="115741" y="165035"/>
                  <a:pt x="111856" y="165035"/>
                </a:cubicBezTo>
                <a:lnTo>
                  <a:pt x="56826" y="165035"/>
                </a:lnTo>
                <a:cubicBezTo>
                  <a:pt x="55081" y="165035"/>
                  <a:pt x="53664" y="166450"/>
                  <a:pt x="53664" y="168195"/>
                </a:cubicBezTo>
                <a:cubicBezTo>
                  <a:pt x="53664" y="169942"/>
                  <a:pt x="55081" y="171356"/>
                  <a:pt x="56826" y="171356"/>
                </a:cubicBezTo>
                <a:lnTo>
                  <a:pt x="104348" y="171356"/>
                </a:lnTo>
                <a:cubicBezTo>
                  <a:pt x="108234" y="171356"/>
                  <a:pt x="111393" y="174516"/>
                  <a:pt x="111393" y="178401"/>
                </a:cubicBezTo>
                <a:cubicBezTo>
                  <a:pt x="111393" y="182285"/>
                  <a:pt x="108234" y="185445"/>
                  <a:pt x="104348" y="185445"/>
                </a:cubicBezTo>
                <a:lnTo>
                  <a:pt x="39696" y="185445"/>
                </a:lnTo>
                <a:cubicBezTo>
                  <a:pt x="35812" y="185445"/>
                  <a:pt x="32653" y="182285"/>
                  <a:pt x="32653" y="178401"/>
                </a:cubicBezTo>
                <a:cubicBezTo>
                  <a:pt x="32653" y="174516"/>
                  <a:pt x="35812" y="171356"/>
                  <a:pt x="39696" y="171356"/>
                </a:cubicBezTo>
                <a:lnTo>
                  <a:pt x="44181" y="171356"/>
                </a:lnTo>
                <a:cubicBezTo>
                  <a:pt x="45926" y="171356"/>
                  <a:pt x="47341" y="169942"/>
                  <a:pt x="47341" y="168195"/>
                </a:cubicBezTo>
                <a:cubicBezTo>
                  <a:pt x="47341" y="166450"/>
                  <a:pt x="45926" y="165035"/>
                  <a:pt x="44181" y="165035"/>
                </a:cubicBezTo>
                <a:lnTo>
                  <a:pt x="32188" y="165035"/>
                </a:lnTo>
                <a:cubicBezTo>
                  <a:pt x="28304" y="165035"/>
                  <a:pt x="25145" y="161873"/>
                  <a:pt x="25145" y="157990"/>
                </a:cubicBezTo>
                <a:cubicBezTo>
                  <a:pt x="25145" y="154105"/>
                  <a:pt x="28304" y="150947"/>
                  <a:pt x="32188" y="150947"/>
                </a:cubicBezTo>
                <a:close/>
              </a:path>
            </a:pathLst>
          </a:custGeom>
          <a:solidFill>
            <a:srgbClr val="F39200"/>
          </a:solidFill>
          <a:ln w="3175" cap="flat">
            <a:solidFill>
              <a:srgbClr val="F39200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E93870F-30DB-440C-B131-B7F1ADFE7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24052" y="6460778"/>
            <a:ext cx="1115433" cy="1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1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Прямоугольник 296">
            <a:extLst>
              <a:ext uri="{FF2B5EF4-FFF2-40B4-BE49-F238E27FC236}">
                <a16:creationId xmlns:a16="http://schemas.microsoft.com/office/drawing/2014/main" xmlns="" id="{34FCE896-52FD-4E3D-9C70-9688CE388D8B}"/>
              </a:ext>
            </a:extLst>
          </p:cNvPr>
          <p:cNvSpPr/>
          <p:nvPr/>
        </p:nvSpPr>
        <p:spPr>
          <a:xfrm>
            <a:off x="4930611" y="3687880"/>
            <a:ext cx="1019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ПРОЕКТЫ РАЗВИТИЯ</a:t>
            </a:r>
          </a:p>
        </p:txBody>
      </p:sp>
      <p:sp>
        <p:nvSpPr>
          <p:cNvPr id="301" name="Прямоугольник 300">
            <a:extLst>
              <a:ext uri="{FF2B5EF4-FFF2-40B4-BE49-F238E27FC236}">
                <a16:creationId xmlns:a16="http://schemas.microsoft.com/office/drawing/2014/main" xmlns="" id="{4DA5FF0C-12A6-486F-9C20-0B1796C5B6EB}"/>
              </a:ext>
            </a:extLst>
          </p:cNvPr>
          <p:cNvSpPr/>
          <p:nvPr/>
        </p:nvSpPr>
        <p:spPr>
          <a:xfrm>
            <a:off x="6529770" y="3687880"/>
            <a:ext cx="1498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НОВОЕ ПРОИЗВОДСТВО</a:t>
            </a:r>
          </a:p>
        </p:txBody>
      </p:sp>
      <p:sp>
        <p:nvSpPr>
          <p:cNvPr id="309" name="Прямоугольник 308">
            <a:extLst>
              <a:ext uri="{FF2B5EF4-FFF2-40B4-BE49-F238E27FC236}">
                <a16:creationId xmlns:a16="http://schemas.microsoft.com/office/drawing/2014/main" xmlns="" id="{44614194-DFE9-4C17-9E0B-A0A83797D6D1}"/>
              </a:ext>
            </a:extLst>
          </p:cNvPr>
          <p:cNvSpPr/>
          <p:nvPr/>
        </p:nvSpPr>
        <p:spPr>
          <a:xfrm>
            <a:off x="6666408" y="5349199"/>
            <a:ext cx="1221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ПИЩЕВИК</a:t>
            </a:r>
          </a:p>
        </p:txBody>
      </p:sp>
      <p:sp>
        <p:nvSpPr>
          <p:cNvPr id="317" name="Прямоугольник 316">
            <a:extLst>
              <a:ext uri="{FF2B5EF4-FFF2-40B4-BE49-F238E27FC236}">
                <a16:creationId xmlns:a16="http://schemas.microsoft.com/office/drawing/2014/main" xmlns="" id="{E79138F3-CC9A-4989-B29C-E8B3735623E6}"/>
              </a:ext>
            </a:extLst>
          </p:cNvPr>
          <p:cNvSpPr/>
          <p:nvPr/>
        </p:nvSpPr>
        <p:spPr>
          <a:xfrm>
            <a:off x="8601475" y="3687880"/>
            <a:ext cx="107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РЕЗИДЕНТ</a:t>
            </a:r>
          </a:p>
        </p:txBody>
      </p:sp>
      <p:sp>
        <p:nvSpPr>
          <p:cNvPr id="327" name="Прямоугольник 326">
            <a:extLst>
              <a:ext uri="{FF2B5EF4-FFF2-40B4-BE49-F238E27FC236}">
                <a16:creationId xmlns:a16="http://schemas.microsoft.com/office/drawing/2014/main" xmlns="" id="{CC16CF06-0AF5-43CE-9C96-0BB6280E78FE}"/>
              </a:ext>
            </a:extLst>
          </p:cNvPr>
          <p:cNvSpPr/>
          <p:nvPr/>
        </p:nvSpPr>
        <p:spPr>
          <a:xfrm>
            <a:off x="8479237" y="5352141"/>
            <a:ext cx="1259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БИОКЛАСТЕР</a:t>
            </a:r>
          </a:p>
        </p:txBody>
      </p:sp>
      <p:sp>
        <p:nvSpPr>
          <p:cNvPr id="334" name="Прямоугольник 333">
            <a:extLst>
              <a:ext uri="{FF2B5EF4-FFF2-40B4-BE49-F238E27FC236}">
                <a16:creationId xmlns:a16="http://schemas.microsoft.com/office/drawing/2014/main" xmlns="" id="{2D6C5CB5-C2FC-4EC2-81F9-C4BEE0FD413A}"/>
              </a:ext>
            </a:extLst>
          </p:cNvPr>
          <p:cNvSpPr/>
          <p:nvPr/>
        </p:nvSpPr>
        <p:spPr>
          <a:xfrm>
            <a:off x="10055966" y="3687880"/>
            <a:ext cx="1762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СФЕРА ОБРАЩЕНИЯ С ТКО</a:t>
            </a:r>
          </a:p>
        </p:txBody>
      </p:sp>
      <p:sp>
        <p:nvSpPr>
          <p:cNvPr id="342" name="Прямоугольник 341">
            <a:extLst>
              <a:ext uri="{FF2B5EF4-FFF2-40B4-BE49-F238E27FC236}">
                <a16:creationId xmlns:a16="http://schemas.microsoft.com/office/drawing/2014/main" xmlns="" id="{52593FD2-D367-4102-A421-A77A20639B12}"/>
              </a:ext>
            </a:extLst>
          </p:cNvPr>
          <p:cNvSpPr/>
          <p:nvPr/>
        </p:nvSpPr>
        <p:spPr>
          <a:xfrm>
            <a:off x="9899045" y="5352141"/>
            <a:ext cx="20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ПРОТИВОДЕЙСТВИЕ ЭПИДЗАБОЛЕВАНИЯМ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2C58D874-EE0D-47C9-B237-E4C11697E87F}"/>
              </a:ext>
            </a:extLst>
          </p:cNvPr>
          <p:cNvSpPr txBox="1"/>
          <p:nvPr/>
        </p:nvSpPr>
        <p:spPr>
          <a:xfrm>
            <a:off x="1896493" y="1801759"/>
            <a:ext cx="147986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</a:rPr>
              <a:t>ПАРАМЕТРЫ</a:t>
            </a:r>
            <a:endParaRPr lang="ru-RU" sz="2000" dirty="0">
              <a:solidFill>
                <a:srgbClr val="F39200"/>
              </a:solidFill>
              <a:latin typeface="Akrobat Black" panose="00000A00000000000000" pitchFamily="50" charset="-52"/>
              <a:ea typeface="PT Astra Serif" panose="020A0603040505020204" pitchFamily="18" charset="-52"/>
            </a:endParaRP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xmlns="" id="{396DAC71-5662-4C7E-AED8-E12FB78F97A4}"/>
              </a:ext>
            </a:extLst>
          </p:cNvPr>
          <p:cNvSpPr/>
          <p:nvPr/>
        </p:nvSpPr>
        <p:spPr>
          <a:xfrm>
            <a:off x="8400691" y="1758173"/>
            <a:ext cx="262264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853748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8 ПРОГРАММ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5536937A-0A84-4753-9BF6-38734B532879}"/>
              </a:ext>
            </a:extLst>
          </p:cNvPr>
          <p:cNvSpPr txBox="1"/>
          <p:nvPr/>
        </p:nvSpPr>
        <p:spPr>
          <a:xfrm>
            <a:off x="6146021" y="1694038"/>
            <a:ext cx="207140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ПРОГРАММЫ ФИНАНСИРОВАНИЯ</a:t>
            </a:r>
          </a:p>
        </p:txBody>
      </p:sp>
      <p:grpSp>
        <p:nvGrpSpPr>
          <p:cNvPr id="359" name="Группа 358">
            <a:extLst>
              <a:ext uri="{FF2B5EF4-FFF2-40B4-BE49-F238E27FC236}">
                <a16:creationId xmlns:a16="http://schemas.microsoft.com/office/drawing/2014/main" xmlns="" id="{EB11F338-618D-49D7-B5C8-96C32E0E9CA1}"/>
              </a:ext>
            </a:extLst>
          </p:cNvPr>
          <p:cNvGrpSpPr/>
          <p:nvPr/>
        </p:nvGrpSpPr>
        <p:grpSpPr>
          <a:xfrm>
            <a:off x="1468588" y="377264"/>
            <a:ext cx="9254825" cy="461665"/>
            <a:chOff x="1468588" y="377264"/>
            <a:chExt cx="9254825" cy="461665"/>
          </a:xfrm>
        </p:grpSpPr>
        <p:grpSp>
          <p:nvGrpSpPr>
            <p:cNvPr id="360" name="Группа 359">
              <a:extLst>
                <a:ext uri="{FF2B5EF4-FFF2-40B4-BE49-F238E27FC236}">
                  <a16:creationId xmlns:a16="http://schemas.microsoft.com/office/drawing/2014/main" xmlns="" id="{87EC1AC5-990A-4E41-B729-B16F89B495E3}"/>
                </a:ext>
              </a:extLst>
            </p:cNvPr>
            <p:cNvGrpSpPr/>
            <p:nvPr/>
          </p:nvGrpSpPr>
          <p:grpSpPr>
            <a:xfrm>
              <a:off x="1468588" y="529665"/>
              <a:ext cx="9254825" cy="163420"/>
              <a:chOff x="1298682" y="529665"/>
              <a:chExt cx="9254825" cy="163420"/>
            </a:xfrm>
          </p:grpSpPr>
          <p:grpSp>
            <p:nvGrpSpPr>
              <p:cNvPr id="362" name="Группа 361">
                <a:extLst>
                  <a:ext uri="{FF2B5EF4-FFF2-40B4-BE49-F238E27FC236}">
                    <a16:creationId xmlns:a16="http://schemas.microsoft.com/office/drawing/2014/main" xmlns="" id="{D1768E84-598F-47E5-AE70-A399071B687E}"/>
                  </a:ext>
                </a:extLst>
              </p:cNvPr>
              <p:cNvGrpSpPr/>
              <p:nvPr/>
            </p:nvGrpSpPr>
            <p:grpSpPr>
              <a:xfrm rot="16200000">
                <a:off x="9295085" y="-572750"/>
                <a:ext cx="156007" cy="2360837"/>
                <a:chOff x="7792803" y="-760922"/>
                <a:chExt cx="156007" cy="2360837"/>
              </a:xfrm>
              <a:solidFill>
                <a:srgbClr val="F39200"/>
              </a:solidFill>
            </p:grpSpPr>
            <p:grpSp>
              <p:nvGrpSpPr>
                <p:cNvPr id="397" name="Рисунок 140">
                  <a:extLst>
                    <a:ext uri="{FF2B5EF4-FFF2-40B4-BE49-F238E27FC236}">
                      <a16:creationId xmlns:a16="http://schemas.microsoft.com/office/drawing/2014/main" xmlns="" id="{3BC4BA09-1122-434B-9F18-802475BB3687}"/>
                    </a:ext>
                  </a:extLst>
                </p:cNvPr>
                <p:cNvGrpSpPr/>
                <p:nvPr/>
              </p:nvGrpSpPr>
              <p:grpSpPr>
                <a:xfrm>
                  <a:off x="7904145" y="-760922"/>
                  <a:ext cx="44665" cy="1927272"/>
                  <a:chOff x="7904145" y="-760922"/>
                  <a:chExt cx="44665" cy="1927272"/>
                </a:xfrm>
                <a:grpFill/>
              </p:grpSpPr>
              <p:sp>
                <p:nvSpPr>
                  <p:cNvPr id="416" name="Полилиния: фигура 415">
                    <a:extLst>
                      <a:ext uri="{FF2B5EF4-FFF2-40B4-BE49-F238E27FC236}">
                        <a16:creationId xmlns:a16="http://schemas.microsoft.com/office/drawing/2014/main" xmlns="" id="{1BF4792A-0164-4552-976B-E3FC8EE65CEF}"/>
                      </a:ext>
                    </a:extLst>
                  </p:cNvPr>
                  <p:cNvSpPr/>
                  <p:nvPr/>
                </p:nvSpPr>
                <p:spPr>
                  <a:xfrm>
                    <a:off x="7904145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7" name="Полилиния: фигура 416">
                    <a:extLst>
                      <a:ext uri="{FF2B5EF4-FFF2-40B4-BE49-F238E27FC236}">
                        <a16:creationId xmlns:a16="http://schemas.microsoft.com/office/drawing/2014/main" xmlns="" id="{5B33D0EA-D235-4D0B-B25D-D9D9A52FC0CD}"/>
                      </a:ext>
                    </a:extLst>
                  </p:cNvPr>
                  <p:cNvSpPr/>
                  <p:nvPr/>
                </p:nvSpPr>
                <p:spPr>
                  <a:xfrm>
                    <a:off x="7904145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8" name="Полилиния: фигура 417">
                    <a:extLst>
                      <a:ext uri="{FF2B5EF4-FFF2-40B4-BE49-F238E27FC236}">
                        <a16:creationId xmlns:a16="http://schemas.microsoft.com/office/drawing/2014/main" xmlns="" id="{D73BD6FE-1625-4E69-9451-7C557906BDAB}"/>
                      </a:ext>
                    </a:extLst>
                  </p:cNvPr>
                  <p:cNvSpPr/>
                  <p:nvPr/>
                </p:nvSpPr>
                <p:spPr>
                  <a:xfrm>
                    <a:off x="7904145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9" name="Полилиния: фигура 418">
                    <a:extLst>
                      <a:ext uri="{FF2B5EF4-FFF2-40B4-BE49-F238E27FC236}">
                        <a16:creationId xmlns:a16="http://schemas.microsoft.com/office/drawing/2014/main" xmlns="" id="{408FBDBD-A399-4706-992B-52A8EDA94AF6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0" name="Полилиния: фигура 419">
                    <a:extLst>
                      <a:ext uri="{FF2B5EF4-FFF2-40B4-BE49-F238E27FC236}">
                        <a16:creationId xmlns:a16="http://schemas.microsoft.com/office/drawing/2014/main" xmlns="" id="{A8528BA6-80D8-4033-A65D-CFDEBFDBA951}"/>
                      </a:ext>
                    </a:extLst>
                  </p:cNvPr>
                  <p:cNvSpPr/>
                  <p:nvPr/>
                </p:nvSpPr>
                <p:spPr>
                  <a:xfrm>
                    <a:off x="7904145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1" name="Полилиния: фигура 420">
                    <a:extLst>
                      <a:ext uri="{FF2B5EF4-FFF2-40B4-BE49-F238E27FC236}">
                        <a16:creationId xmlns:a16="http://schemas.microsoft.com/office/drawing/2014/main" xmlns="" id="{C3AFB5C1-4790-466A-BD17-9700892280C9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2" name="Полилиния: фигура 421">
                    <a:extLst>
                      <a:ext uri="{FF2B5EF4-FFF2-40B4-BE49-F238E27FC236}">
                        <a16:creationId xmlns:a16="http://schemas.microsoft.com/office/drawing/2014/main" xmlns="" id="{33DE6F9A-5A40-407C-9408-7B8A4D7C2535}"/>
                      </a:ext>
                    </a:extLst>
                  </p:cNvPr>
                  <p:cNvSpPr/>
                  <p:nvPr/>
                </p:nvSpPr>
                <p:spPr>
                  <a:xfrm>
                    <a:off x="7904145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3" name="Полилиния: фигура 422">
                    <a:extLst>
                      <a:ext uri="{FF2B5EF4-FFF2-40B4-BE49-F238E27FC236}">
                        <a16:creationId xmlns:a16="http://schemas.microsoft.com/office/drawing/2014/main" xmlns="" id="{A79DF309-0E70-42F7-B608-08A3A581FC7B}"/>
                      </a:ext>
                    </a:extLst>
                  </p:cNvPr>
                  <p:cNvSpPr/>
                  <p:nvPr/>
                </p:nvSpPr>
                <p:spPr>
                  <a:xfrm>
                    <a:off x="7904145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4" name="Полилиния: фигура 423">
                    <a:extLst>
                      <a:ext uri="{FF2B5EF4-FFF2-40B4-BE49-F238E27FC236}">
                        <a16:creationId xmlns:a16="http://schemas.microsoft.com/office/drawing/2014/main" xmlns="" id="{37B57F0D-254B-4286-A85C-FCA8A359FDD4}"/>
                      </a:ext>
                    </a:extLst>
                  </p:cNvPr>
                  <p:cNvSpPr/>
                  <p:nvPr/>
                </p:nvSpPr>
                <p:spPr>
                  <a:xfrm>
                    <a:off x="7904145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5" name="Полилиния: фигура 424">
                    <a:extLst>
                      <a:ext uri="{FF2B5EF4-FFF2-40B4-BE49-F238E27FC236}">
                        <a16:creationId xmlns:a16="http://schemas.microsoft.com/office/drawing/2014/main" xmlns="" id="{255F07DB-6FDB-483D-BD55-F1AD3977EEEA}"/>
                      </a:ext>
                    </a:extLst>
                  </p:cNvPr>
                  <p:cNvSpPr/>
                  <p:nvPr/>
                </p:nvSpPr>
                <p:spPr>
                  <a:xfrm>
                    <a:off x="7904145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6" name="Полилиния: фигура 425">
                    <a:extLst>
                      <a:ext uri="{FF2B5EF4-FFF2-40B4-BE49-F238E27FC236}">
                        <a16:creationId xmlns:a16="http://schemas.microsoft.com/office/drawing/2014/main" xmlns="" id="{18DC4857-B4D6-4354-B8B9-705637E81A68}"/>
                      </a:ext>
                    </a:extLst>
                  </p:cNvPr>
                  <p:cNvSpPr/>
                  <p:nvPr/>
                </p:nvSpPr>
                <p:spPr>
                  <a:xfrm>
                    <a:off x="7904145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7" name="Полилиния: фигура 426">
                    <a:extLst>
                      <a:ext uri="{FF2B5EF4-FFF2-40B4-BE49-F238E27FC236}">
                        <a16:creationId xmlns:a16="http://schemas.microsoft.com/office/drawing/2014/main" xmlns="" id="{04D7A8CA-B0AC-46D9-8916-91F91CB79E1D}"/>
                      </a:ext>
                    </a:extLst>
                  </p:cNvPr>
                  <p:cNvSpPr/>
                  <p:nvPr/>
                </p:nvSpPr>
                <p:spPr>
                  <a:xfrm>
                    <a:off x="7904145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8" name="Полилиния: фигура 427">
                    <a:extLst>
                      <a:ext uri="{FF2B5EF4-FFF2-40B4-BE49-F238E27FC236}">
                        <a16:creationId xmlns:a16="http://schemas.microsoft.com/office/drawing/2014/main" xmlns="" id="{D94702D6-9444-4778-8FED-14794A10C925}"/>
                      </a:ext>
                    </a:extLst>
                  </p:cNvPr>
                  <p:cNvSpPr/>
                  <p:nvPr/>
                </p:nvSpPr>
                <p:spPr>
                  <a:xfrm>
                    <a:off x="7904145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9" name="Полилиния: фигура 428">
                    <a:extLst>
                      <a:ext uri="{FF2B5EF4-FFF2-40B4-BE49-F238E27FC236}">
                        <a16:creationId xmlns:a16="http://schemas.microsoft.com/office/drawing/2014/main" xmlns="" id="{76698363-15FF-4FE5-9A88-6016D0B5D074}"/>
                      </a:ext>
                    </a:extLst>
                  </p:cNvPr>
                  <p:cNvSpPr/>
                  <p:nvPr/>
                </p:nvSpPr>
                <p:spPr>
                  <a:xfrm>
                    <a:off x="7904145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98" name="Рисунок 140">
                  <a:extLst>
                    <a:ext uri="{FF2B5EF4-FFF2-40B4-BE49-F238E27FC236}">
                      <a16:creationId xmlns:a16="http://schemas.microsoft.com/office/drawing/2014/main" xmlns="" id="{1E4AB697-9759-4A82-AC26-C9C458D17779}"/>
                    </a:ext>
                  </a:extLst>
                </p:cNvPr>
                <p:cNvGrpSpPr/>
                <p:nvPr/>
              </p:nvGrpSpPr>
              <p:grpSpPr>
                <a:xfrm>
                  <a:off x="7792803" y="-760922"/>
                  <a:ext cx="44665" cy="2360837"/>
                  <a:chOff x="7792803" y="-760922"/>
                  <a:chExt cx="44665" cy="2360837"/>
                </a:xfrm>
                <a:grpFill/>
              </p:grpSpPr>
              <p:sp>
                <p:nvSpPr>
                  <p:cNvPr id="399" name="Полилиния: фигура 398">
                    <a:extLst>
                      <a:ext uri="{FF2B5EF4-FFF2-40B4-BE49-F238E27FC236}">
                        <a16:creationId xmlns:a16="http://schemas.microsoft.com/office/drawing/2014/main" xmlns="" id="{AEA35C07-81F0-45BD-829D-F0E611C13EA3}"/>
                      </a:ext>
                    </a:extLst>
                  </p:cNvPr>
                  <p:cNvSpPr/>
                  <p:nvPr/>
                </p:nvSpPr>
                <p:spPr>
                  <a:xfrm>
                    <a:off x="7792803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0" name="Полилиния: фигура 399">
                    <a:extLst>
                      <a:ext uri="{FF2B5EF4-FFF2-40B4-BE49-F238E27FC236}">
                        <a16:creationId xmlns:a16="http://schemas.microsoft.com/office/drawing/2014/main" xmlns="" id="{B74FA20B-138F-4687-B385-809D91CE8D5B}"/>
                      </a:ext>
                    </a:extLst>
                  </p:cNvPr>
                  <p:cNvSpPr/>
                  <p:nvPr/>
                </p:nvSpPr>
                <p:spPr>
                  <a:xfrm>
                    <a:off x="7792803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1" name="Полилиния: фигура 400">
                    <a:extLst>
                      <a:ext uri="{FF2B5EF4-FFF2-40B4-BE49-F238E27FC236}">
                        <a16:creationId xmlns:a16="http://schemas.microsoft.com/office/drawing/2014/main" xmlns="" id="{37DB8E65-31D0-47BE-974D-FADC6DA03EE2}"/>
                      </a:ext>
                    </a:extLst>
                  </p:cNvPr>
                  <p:cNvSpPr/>
                  <p:nvPr/>
                </p:nvSpPr>
                <p:spPr>
                  <a:xfrm>
                    <a:off x="7792803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2" name="Полилиния: фигура 401">
                    <a:extLst>
                      <a:ext uri="{FF2B5EF4-FFF2-40B4-BE49-F238E27FC236}">
                        <a16:creationId xmlns:a16="http://schemas.microsoft.com/office/drawing/2014/main" xmlns="" id="{FC457E29-CBF4-40EB-98E8-BE177B6F15CA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3" name="Полилиния: фигура 402">
                    <a:extLst>
                      <a:ext uri="{FF2B5EF4-FFF2-40B4-BE49-F238E27FC236}">
                        <a16:creationId xmlns:a16="http://schemas.microsoft.com/office/drawing/2014/main" xmlns="" id="{1A281614-9DAB-40D7-A35F-5B6741F7B74A}"/>
                      </a:ext>
                    </a:extLst>
                  </p:cNvPr>
                  <p:cNvSpPr/>
                  <p:nvPr/>
                </p:nvSpPr>
                <p:spPr>
                  <a:xfrm>
                    <a:off x="7792803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4" name="Полилиния: фигура 403">
                    <a:extLst>
                      <a:ext uri="{FF2B5EF4-FFF2-40B4-BE49-F238E27FC236}">
                        <a16:creationId xmlns:a16="http://schemas.microsoft.com/office/drawing/2014/main" xmlns="" id="{A6B31A0C-FC01-4493-9432-96A4CB867ED4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5" name="Полилиния: фигура 404">
                    <a:extLst>
                      <a:ext uri="{FF2B5EF4-FFF2-40B4-BE49-F238E27FC236}">
                        <a16:creationId xmlns:a16="http://schemas.microsoft.com/office/drawing/2014/main" xmlns="" id="{08ACF212-8B5C-4B72-9F37-EB9E0A1FA757}"/>
                      </a:ext>
                    </a:extLst>
                  </p:cNvPr>
                  <p:cNvSpPr/>
                  <p:nvPr/>
                </p:nvSpPr>
                <p:spPr>
                  <a:xfrm>
                    <a:off x="7792803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6" name="Полилиния: фигура 405">
                    <a:extLst>
                      <a:ext uri="{FF2B5EF4-FFF2-40B4-BE49-F238E27FC236}">
                        <a16:creationId xmlns:a16="http://schemas.microsoft.com/office/drawing/2014/main" xmlns="" id="{2DF712EE-8F97-422D-9297-D9FE6E359560}"/>
                      </a:ext>
                    </a:extLst>
                  </p:cNvPr>
                  <p:cNvSpPr/>
                  <p:nvPr/>
                </p:nvSpPr>
                <p:spPr>
                  <a:xfrm>
                    <a:off x="7792803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7" name="Полилиния: фигура 406">
                    <a:extLst>
                      <a:ext uri="{FF2B5EF4-FFF2-40B4-BE49-F238E27FC236}">
                        <a16:creationId xmlns:a16="http://schemas.microsoft.com/office/drawing/2014/main" xmlns="" id="{E314E21B-6346-41DE-9D85-20512FB80CC0}"/>
                      </a:ext>
                    </a:extLst>
                  </p:cNvPr>
                  <p:cNvSpPr/>
                  <p:nvPr/>
                </p:nvSpPr>
                <p:spPr>
                  <a:xfrm>
                    <a:off x="7792803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8" name="Полилиния: фигура 407">
                    <a:extLst>
                      <a:ext uri="{FF2B5EF4-FFF2-40B4-BE49-F238E27FC236}">
                        <a16:creationId xmlns:a16="http://schemas.microsoft.com/office/drawing/2014/main" xmlns="" id="{CF9900FD-D177-4B90-9EF4-C525D145AC9C}"/>
                      </a:ext>
                    </a:extLst>
                  </p:cNvPr>
                  <p:cNvSpPr/>
                  <p:nvPr/>
                </p:nvSpPr>
                <p:spPr>
                  <a:xfrm>
                    <a:off x="7792803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9" name="Полилиния: фигура 408">
                    <a:extLst>
                      <a:ext uri="{FF2B5EF4-FFF2-40B4-BE49-F238E27FC236}">
                        <a16:creationId xmlns:a16="http://schemas.microsoft.com/office/drawing/2014/main" xmlns="" id="{4B560A43-CE2A-4E90-B4E7-CB3A0D344B57}"/>
                      </a:ext>
                    </a:extLst>
                  </p:cNvPr>
                  <p:cNvSpPr/>
                  <p:nvPr/>
                </p:nvSpPr>
                <p:spPr>
                  <a:xfrm>
                    <a:off x="7792803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" name="Полилиния: фигура 409">
                    <a:extLst>
                      <a:ext uri="{FF2B5EF4-FFF2-40B4-BE49-F238E27FC236}">
                        <a16:creationId xmlns:a16="http://schemas.microsoft.com/office/drawing/2014/main" xmlns="" id="{E806609A-BB21-4F06-BAB4-193F2739C96A}"/>
                      </a:ext>
                    </a:extLst>
                  </p:cNvPr>
                  <p:cNvSpPr/>
                  <p:nvPr/>
                </p:nvSpPr>
                <p:spPr>
                  <a:xfrm>
                    <a:off x="7792803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1" name="Полилиния: фигура 410">
                    <a:extLst>
                      <a:ext uri="{FF2B5EF4-FFF2-40B4-BE49-F238E27FC236}">
                        <a16:creationId xmlns:a16="http://schemas.microsoft.com/office/drawing/2014/main" xmlns="" id="{2D18C957-9C57-4408-A961-B2FCC89FF588}"/>
                      </a:ext>
                    </a:extLst>
                  </p:cNvPr>
                  <p:cNvSpPr/>
                  <p:nvPr/>
                </p:nvSpPr>
                <p:spPr>
                  <a:xfrm>
                    <a:off x="7792803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2" name="Полилиния: фигура 411">
                    <a:extLst>
                      <a:ext uri="{FF2B5EF4-FFF2-40B4-BE49-F238E27FC236}">
                        <a16:creationId xmlns:a16="http://schemas.microsoft.com/office/drawing/2014/main" xmlns="" id="{9716EB0E-5833-4AFA-B947-BB5ED6BA0D64}"/>
                      </a:ext>
                    </a:extLst>
                  </p:cNvPr>
                  <p:cNvSpPr/>
                  <p:nvPr/>
                </p:nvSpPr>
                <p:spPr>
                  <a:xfrm>
                    <a:off x="7792803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3" name="Полилиния: фигура 412">
                    <a:extLst>
                      <a:ext uri="{FF2B5EF4-FFF2-40B4-BE49-F238E27FC236}">
                        <a16:creationId xmlns:a16="http://schemas.microsoft.com/office/drawing/2014/main" xmlns="" id="{3254BA9E-6359-42CA-8C95-3B3EF378F6EF}"/>
                      </a:ext>
                    </a:extLst>
                  </p:cNvPr>
                  <p:cNvSpPr/>
                  <p:nvPr/>
                </p:nvSpPr>
                <p:spPr>
                  <a:xfrm>
                    <a:off x="7792803" y="126652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4" name="Полилиния: фигура 413">
                    <a:extLst>
                      <a:ext uri="{FF2B5EF4-FFF2-40B4-BE49-F238E27FC236}">
                        <a16:creationId xmlns:a16="http://schemas.microsoft.com/office/drawing/2014/main" xmlns="" id="{6EA920DF-55C4-4F36-A351-BF84C4A494BA}"/>
                      </a:ext>
                    </a:extLst>
                  </p:cNvPr>
                  <p:cNvSpPr/>
                  <p:nvPr/>
                </p:nvSpPr>
                <p:spPr>
                  <a:xfrm>
                    <a:off x="7792803" y="141136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5" name="Полилиния: фигура 414">
                    <a:extLst>
                      <a:ext uri="{FF2B5EF4-FFF2-40B4-BE49-F238E27FC236}">
                        <a16:creationId xmlns:a16="http://schemas.microsoft.com/office/drawing/2014/main" xmlns="" id="{1F764AF4-219A-452B-9965-8130B7344AC4}"/>
                      </a:ext>
                    </a:extLst>
                  </p:cNvPr>
                  <p:cNvSpPr/>
                  <p:nvPr/>
                </p:nvSpPr>
                <p:spPr>
                  <a:xfrm>
                    <a:off x="7792803" y="155588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2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363" name="Группа 362">
                <a:extLst>
                  <a:ext uri="{FF2B5EF4-FFF2-40B4-BE49-F238E27FC236}">
                    <a16:creationId xmlns:a16="http://schemas.microsoft.com/office/drawing/2014/main" xmlns="" id="{82077844-DE62-4554-A661-BC2BD2DAE4AF}"/>
                  </a:ext>
                </a:extLst>
              </p:cNvPr>
              <p:cNvGrpSpPr/>
              <p:nvPr/>
            </p:nvGrpSpPr>
            <p:grpSpPr>
              <a:xfrm>
                <a:off x="1298682" y="537078"/>
                <a:ext cx="2360838" cy="156007"/>
                <a:chOff x="8777230" y="1410786"/>
                <a:chExt cx="2360838" cy="156007"/>
              </a:xfrm>
              <a:solidFill>
                <a:srgbClr val="F39200"/>
              </a:solidFill>
            </p:grpSpPr>
            <p:grpSp>
              <p:nvGrpSpPr>
                <p:cNvPr id="364" name="Рисунок 140">
                  <a:extLst>
                    <a:ext uri="{FF2B5EF4-FFF2-40B4-BE49-F238E27FC236}">
                      <a16:creationId xmlns:a16="http://schemas.microsoft.com/office/drawing/2014/main" xmlns="" id="{D6E4789C-EB7D-4018-BDDC-F9C0FA0FB40F}"/>
                    </a:ext>
                  </a:extLst>
                </p:cNvPr>
                <p:cNvGrpSpPr/>
                <p:nvPr/>
              </p:nvGrpSpPr>
              <p:grpSpPr>
                <a:xfrm rot="5400000" flipH="1">
                  <a:off x="10152099" y="469483"/>
                  <a:ext cx="44665" cy="1927272"/>
                  <a:chOff x="7904145" y="-760922"/>
                  <a:chExt cx="44665" cy="1927272"/>
                </a:xfrm>
                <a:grpFill/>
              </p:grpSpPr>
              <p:sp>
                <p:nvSpPr>
                  <p:cNvPr id="383" name="Полилиния: фигура 382">
                    <a:extLst>
                      <a:ext uri="{FF2B5EF4-FFF2-40B4-BE49-F238E27FC236}">
                        <a16:creationId xmlns:a16="http://schemas.microsoft.com/office/drawing/2014/main" xmlns="" id="{0DEC181B-74A0-41F2-BE67-5F55239A264D}"/>
                      </a:ext>
                    </a:extLst>
                  </p:cNvPr>
                  <p:cNvSpPr/>
                  <p:nvPr/>
                </p:nvSpPr>
                <p:spPr>
                  <a:xfrm>
                    <a:off x="7904145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4" name="Полилиния: фигура 383">
                    <a:extLst>
                      <a:ext uri="{FF2B5EF4-FFF2-40B4-BE49-F238E27FC236}">
                        <a16:creationId xmlns:a16="http://schemas.microsoft.com/office/drawing/2014/main" xmlns="" id="{2EA7C2CB-3411-4131-B410-DC1EDAB06CB7}"/>
                      </a:ext>
                    </a:extLst>
                  </p:cNvPr>
                  <p:cNvSpPr/>
                  <p:nvPr/>
                </p:nvSpPr>
                <p:spPr>
                  <a:xfrm>
                    <a:off x="7904145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5" name="Полилиния: фигура 384">
                    <a:extLst>
                      <a:ext uri="{FF2B5EF4-FFF2-40B4-BE49-F238E27FC236}">
                        <a16:creationId xmlns:a16="http://schemas.microsoft.com/office/drawing/2014/main" xmlns="" id="{85C9F961-BE49-4B06-A006-9888292D62A2}"/>
                      </a:ext>
                    </a:extLst>
                  </p:cNvPr>
                  <p:cNvSpPr/>
                  <p:nvPr/>
                </p:nvSpPr>
                <p:spPr>
                  <a:xfrm>
                    <a:off x="7904145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6" name="Полилиния: фигура 385">
                    <a:extLst>
                      <a:ext uri="{FF2B5EF4-FFF2-40B4-BE49-F238E27FC236}">
                        <a16:creationId xmlns:a16="http://schemas.microsoft.com/office/drawing/2014/main" xmlns="" id="{F684B072-DD56-46A8-9F50-094F64F99AFC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7" name="Полилиния: фигура 386">
                    <a:extLst>
                      <a:ext uri="{FF2B5EF4-FFF2-40B4-BE49-F238E27FC236}">
                        <a16:creationId xmlns:a16="http://schemas.microsoft.com/office/drawing/2014/main" xmlns="" id="{C37D30FC-3299-4BD3-A7EA-34505C96F5CC}"/>
                      </a:ext>
                    </a:extLst>
                  </p:cNvPr>
                  <p:cNvSpPr/>
                  <p:nvPr/>
                </p:nvSpPr>
                <p:spPr>
                  <a:xfrm>
                    <a:off x="7904145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8" name="Полилиния: фигура 387">
                    <a:extLst>
                      <a:ext uri="{FF2B5EF4-FFF2-40B4-BE49-F238E27FC236}">
                        <a16:creationId xmlns:a16="http://schemas.microsoft.com/office/drawing/2014/main" xmlns="" id="{E2B0C122-1AA2-4CCE-B1D8-13E7FE1AAF62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9" name="Полилиния: фигура 388">
                    <a:extLst>
                      <a:ext uri="{FF2B5EF4-FFF2-40B4-BE49-F238E27FC236}">
                        <a16:creationId xmlns:a16="http://schemas.microsoft.com/office/drawing/2014/main" xmlns="" id="{0E736EC4-4C4A-45B8-B3D6-A13C64700B27}"/>
                      </a:ext>
                    </a:extLst>
                  </p:cNvPr>
                  <p:cNvSpPr/>
                  <p:nvPr/>
                </p:nvSpPr>
                <p:spPr>
                  <a:xfrm>
                    <a:off x="7904145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0" name="Полилиния: фигура 389">
                    <a:extLst>
                      <a:ext uri="{FF2B5EF4-FFF2-40B4-BE49-F238E27FC236}">
                        <a16:creationId xmlns:a16="http://schemas.microsoft.com/office/drawing/2014/main" xmlns="" id="{26D82D33-E88F-4EB8-8919-D7F9A101A0EA}"/>
                      </a:ext>
                    </a:extLst>
                  </p:cNvPr>
                  <p:cNvSpPr/>
                  <p:nvPr/>
                </p:nvSpPr>
                <p:spPr>
                  <a:xfrm>
                    <a:off x="7904145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1" name="Полилиния: фигура 390">
                    <a:extLst>
                      <a:ext uri="{FF2B5EF4-FFF2-40B4-BE49-F238E27FC236}">
                        <a16:creationId xmlns:a16="http://schemas.microsoft.com/office/drawing/2014/main" xmlns="" id="{54A0B824-DD6B-4EB8-B4A0-1E6014AD81BA}"/>
                      </a:ext>
                    </a:extLst>
                  </p:cNvPr>
                  <p:cNvSpPr/>
                  <p:nvPr/>
                </p:nvSpPr>
                <p:spPr>
                  <a:xfrm>
                    <a:off x="7904145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2" name="Полилиния: фигура 391">
                    <a:extLst>
                      <a:ext uri="{FF2B5EF4-FFF2-40B4-BE49-F238E27FC236}">
                        <a16:creationId xmlns:a16="http://schemas.microsoft.com/office/drawing/2014/main" xmlns="" id="{7C1EB95F-F0B3-42F4-8F5E-D1FE4F22AC10}"/>
                      </a:ext>
                    </a:extLst>
                  </p:cNvPr>
                  <p:cNvSpPr/>
                  <p:nvPr/>
                </p:nvSpPr>
                <p:spPr>
                  <a:xfrm>
                    <a:off x="7904145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3" name="Полилиния: фигура 392">
                    <a:extLst>
                      <a:ext uri="{FF2B5EF4-FFF2-40B4-BE49-F238E27FC236}">
                        <a16:creationId xmlns:a16="http://schemas.microsoft.com/office/drawing/2014/main" xmlns="" id="{CDCCA7FC-208B-45A0-9ECB-3AC4488F2831}"/>
                      </a:ext>
                    </a:extLst>
                  </p:cNvPr>
                  <p:cNvSpPr/>
                  <p:nvPr/>
                </p:nvSpPr>
                <p:spPr>
                  <a:xfrm>
                    <a:off x="7904145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4" name="Полилиния: фигура 393">
                    <a:extLst>
                      <a:ext uri="{FF2B5EF4-FFF2-40B4-BE49-F238E27FC236}">
                        <a16:creationId xmlns:a16="http://schemas.microsoft.com/office/drawing/2014/main" xmlns="" id="{42C107F6-6B45-4CFB-A178-2C6010CFC6A3}"/>
                      </a:ext>
                    </a:extLst>
                  </p:cNvPr>
                  <p:cNvSpPr/>
                  <p:nvPr/>
                </p:nvSpPr>
                <p:spPr>
                  <a:xfrm>
                    <a:off x="7904145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5" name="Полилиния: фигура 394">
                    <a:extLst>
                      <a:ext uri="{FF2B5EF4-FFF2-40B4-BE49-F238E27FC236}">
                        <a16:creationId xmlns:a16="http://schemas.microsoft.com/office/drawing/2014/main" xmlns="" id="{5BD30143-0898-4B9A-BBF2-0FE7DBDB24EC}"/>
                      </a:ext>
                    </a:extLst>
                  </p:cNvPr>
                  <p:cNvSpPr/>
                  <p:nvPr/>
                </p:nvSpPr>
                <p:spPr>
                  <a:xfrm>
                    <a:off x="7904145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6" name="Полилиния: фигура 395">
                    <a:extLst>
                      <a:ext uri="{FF2B5EF4-FFF2-40B4-BE49-F238E27FC236}">
                        <a16:creationId xmlns:a16="http://schemas.microsoft.com/office/drawing/2014/main" xmlns="" id="{010B0338-A2B4-49E6-BD07-5617460781EF}"/>
                      </a:ext>
                    </a:extLst>
                  </p:cNvPr>
                  <p:cNvSpPr/>
                  <p:nvPr/>
                </p:nvSpPr>
                <p:spPr>
                  <a:xfrm>
                    <a:off x="7904145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65" name="Рисунок 140">
                  <a:extLst>
                    <a:ext uri="{FF2B5EF4-FFF2-40B4-BE49-F238E27FC236}">
                      <a16:creationId xmlns:a16="http://schemas.microsoft.com/office/drawing/2014/main" xmlns="" id="{A6259083-EB51-4B8F-A0D7-8A2CB053E1DF}"/>
                    </a:ext>
                  </a:extLst>
                </p:cNvPr>
                <p:cNvGrpSpPr/>
                <p:nvPr/>
              </p:nvGrpSpPr>
              <p:grpSpPr>
                <a:xfrm rot="5400000" flipH="1">
                  <a:off x="9935316" y="364042"/>
                  <a:ext cx="44665" cy="2360837"/>
                  <a:chOff x="7792803" y="-760922"/>
                  <a:chExt cx="44665" cy="2360837"/>
                </a:xfrm>
                <a:grpFill/>
              </p:grpSpPr>
              <p:sp>
                <p:nvSpPr>
                  <p:cNvPr id="366" name="Полилиния: фигура 365">
                    <a:extLst>
                      <a:ext uri="{FF2B5EF4-FFF2-40B4-BE49-F238E27FC236}">
                        <a16:creationId xmlns:a16="http://schemas.microsoft.com/office/drawing/2014/main" xmlns="" id="{CA714885-14D2-451A-9FF6-8086D43B5739}"/>
                      </a:ext>
                    </a:extLst>
                  </p:cNvPr>
                  <p:cNvSpPr/>
                  <p:nvPr/>
                </p:nvSpPr>
                <p:spPr>
                  <a:xfrm>
                    <a:off x="7792803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7" name="Полилиния: фигура 366">
                    <a:extLst>
                      <a:ext uri="{FF2B5EF4-FFF2-40B4-BE49-F238E27FC236}">
                        <a16:creationId xmlns:a16="http://schemas.microsoft.com/office/drawing/2014/main" xmlns="" id="{02466105-586B-48E4-A09C-C9B8035FF741}"/>
                      </a:ext>
                    </a:extLst>
                  </p:cNvPr>
                  <p:cNvSpPr/>
                  <p:nvPr/>
                </p:nvSpPr>
                <p:spPr>
                  <a:xfrm>
                    <a:off x="7792803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8" name="Полилиния: фигура 367">
                    <a:extLst>
                      <a:ext uri="{FF2B5EF4-FFF2-40B4-BE49-F238E27FC236}">
                        <a16:creationId xmlns:a16="http://schemas.microsoft.com/office/drawing/2014/main" xmlns="" id="{71F9BBFF-0D3A-48B0-BA72-93E90FD68161}"/>
                      </a:ext>
                    </a:extLst>
                  </p:cNvPr>
                  <p:cNvSpPr/>
                  <p:nvPr/>
                </p:nvSpPr>
                <p:spPr>
                  <a:xfrm>
                    <a:off x="7792803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9" name="Полилиния: фигура 368">
                    <a:extLst>
                      <a:ext uri="{FF2B5EF4-FFF2-40B4-BE49-F238E27FC236}">
                        <a16:creationId xmlns:a16="http://schemas.microsoft.com/office/drawing/2014/main" xmlns="" id="{821E6939-7D4E-4F25-B39C-3DF93B48E233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0" name="Полилиния: фигура 369">
                    <a:extLst>
                      <a:ext uri="{FF2B5EF4-FFF2-40B4-BE49-F238E27FC236}">
                        <a16:creationId xmlns:a16="http://schemas.microsoft.com/office/drawing/2014/main" xmlns="" id="{0F70150B-BCB8-4789-91E0-C59AFC8F56D1}"/>
                      </a:ext>
                    </a:extLst>
                  </p:cNvPr>
                  <p:cNvSpPr/>
                  <p:nvPr/>
                </p:nvSpPr>
                <p:spPr>
                  <a:xfrm>
                    <a:off x="7792803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1" name="Полилиния: фигура 370">
                    <a:extLst>
                      <a:ext uri="{FF2B5EF4-FFF2-40B4-BE49-F238E27FC236}">
                        <a16:creationId xmlns:a16="http://schemas.microsoft.com/office/drawing/2014/main" xmlns="" id="{B4EC1FFD-CE24-4C4E-9641-5C41B557E1ED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2" name="Полилиния: фигура 371">
                    <a:extLst>
                      <a:ext uri="{FF2B5EF4-FFF2-40B4-BE49-F238E27FC236}">
                        <a16:creationId xmlns:a16="http://schemas.microsoft.com/office/drawing/2014/main" xmlns="" id="{31885D47-F0BF-416F-AB83-E67C1F6E7A7B}"/>
                      </a:ext>
                    </a:extLst>
                  </p:cNvPr>
                  <p:cNvSpPr/>
                  <p:nvPr/>
                </p:nvSpPr>
                <p:spPr>
                  <a:xfrm>
                    <a:off x="7792803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3" name="Полилиния: фигура 372">
                    <a:extLst>
                      <a:ext uri="{FF2B5EF4-FFF2-40B4-BE49-F238E27FC236}">
                        <a16:creationId xmlns:a16="http://schemas.microsoft.com/office/drawing/2014/main" xmlns="" id="{AB710FBC-D66B-488A-B384-47702C8AA0D2}"/>
                      </a:ext>
                    </a:extLst>
                  </p:cNvPr>
                  <p:cNvSpPr/>
                  <p:nvPr/>
                </p:nvSpPr>
                <p:spPr>
                  <a:xfrm>
                    <a:off x="7792803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4" name="Полилиния: фигура 373">
                    <a:extLst>
                      <a:ext uri="{FF2B5EF4-FFF2-40B4-BE49-F238E27FC236}">
                        <a16:creationId xmlns:a16="http://schemas.microsoft.com/office/drawing/2014/main" xmlns="" id="{5FC10E48-A567-45F2-B406-C1B85F37BDA6}"/>
                      </a:ext>
                    </a:extLst>
                  </p:cNvPr>
                  <p:cNvSpPr/>
                  <p:nvPr/>
                </p:nvSpPr>
                <p:spPr>
                  <a:xfrm>
                    <a:off x="7792803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5" name="Полилиния: фигура 374">
                    <a:extLst>
                      <a:ext uri="{FF2B5EF4-FFF2-40B4-BE49-F238E27FC236}">
                        <a16:creationId xmlns:a16="http://schemas.microsoft.com/office/drawing/2014/main" xmlns="" id="{0022B66E-31AC-48F7-9039-45601D7BAB28}"/>
                      </a:ext>
                    </a:extLst>
                  </p:cNvPr>
                  <p:cNvSpPr/>
                  <p:nvPr/>
                </p:nvSpPr>
                <p:spPr>
                  <a:xfrm>
                    <a:off x="7792803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6" name="Полилиния: фигура 375">
                    <a:extLst>
                      <a:ext uri="{FF2B5EF4-FFF2-40B4-BE49-F238E27FC236}">
                        <a16:creationId xmlns:a16="http://schemas.microsoft.com/office/drawing/2014/main" xmlns="" id="{0B6DE98B-BE59-40C5-8299-73FE028A4544}"/>
                      </a:ext>
                    </a:extLst>
                  </p:cNvPr>
                  <p:cNvSpPr/>
                  <p:nvPr/>
                </p:nvSpPr>
                <p:spPr>
                  <a:xfrm>
                    <a:off x="7792803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7" name="Полилиния: фигура 376">
                    <a:extLst>
                      <a:ext uri="{FF2B5EF4-FFF2-40B4-BE49-F238E27FC236}">
                        <a16:creationId xmlns:a16="http://schemas.microsoft.com/office/drawing/2014/main" xmlns="" id="{E95FB710-D5C3-4F3E-9598-E6EEE948E7CD}"/>
                      </a:ext>
                    </a:extLst>
                  </p:cNvPr>
                  <p:cNvSpPr/>
                  <p:nvPr/>
                </p:nvSpPr>
                <p:spPr>
                  <a:xfrm>
                    <a:off x="7792803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8" name="Полилиния: фигура 377">
                    <a:extLst>
                      <a:ext uri="{FF2B5EF4-FFF2-40B4-BE49-F238E27FC236}">
                        <a16:creationId xmlns:a16="http://schemas.microsoft.com/office/drawing/2014/main" xmlns="" id="{53696178-1C4E-420B-A9D5-3B6C53D884D6}"/>
                      </a:ext>
                    </a:extLst>
                  </p:cNvPr>
                  <p:cNvSpPr/>
                  <p:nvPr/>
                </p:nvSpPr>
                <p:spPr>
                  <a:xfrm>
                    <a:off x="7792803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9" name="Полилиния: фигура 378">
                    <a:extLst>
                      <a:ext uri="{FF2B5EF4-FFF2-40B4-BE49-F238E27FC236}">
                        <a16:creationId xmlns:a16="http://schemas.microsoft.com/office/drawing/2014/main" xmlns="" id="{CC1A63B0-916F-4B8A-A437-9404EA20769C}"/>
                      </a:ext>
                    </a:extLst>
                  </p:cNvPr>
                  <p:cNvSpPr/>
                  <p:nvPr/>
                </p:nvSpPr>
                <p:spPr>
                  <a:xfrm>
                    <a:off x="7792803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0" name="Полилиния: фигура 379">
                    <a:extLst>
                      <a:ext uri="{FF2B5EF4-FFF2-40B4-BE49-F238E27FC236}">
                        <a16:creationId xmlns:a16="http://schemas.microsoft.com/office/drawing/2014/main" xmlns="" id="{81CF8B1B-E9F4-41BB-80D0-517D01815E87}"/>
                      </a:ext>
                    </a:extLst>
                  </p:cNvPr>
                  <p:cNvSpPr/>
                  <p:nvPr/>
                </p:nvSpPr>
                <p:spPr>
                  <a:xfrm>
                    <a:off x="7792803" y="126652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1" name="Полилиния: фигура 380">
                    <a:extLst>
                      <a:ext uri="{FF2B5EF4-FFF2-40B4-BE49-F238E27FC236}">
                        <a16:creationId xmlns:a16="http://schemas.microsoft.com/office/drawing/2014/main" xmlns="" id="{B577328B-39B0-4F65-8291-419AA7C07539}"/>
                      </a:ext>
                    </a:extLst>
                  </p:cNvPr>
                  <p:cNvSpPr/>
                  <p:nvPr/>
                </p:nvSpPr>
                <p:spPr>
                  <a:xfrm>
                    <a:off x="7792803" y="141136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2" name="Полилиния: фигура 381">
                    <a:extLst>
                      <a:ext uri="{FF2B5EF4-FFF2-40B4-BE49-F238E27FC236}">
                        <a16:creationId xmlns:a16="http://schemas.microsoft.com/office/drawing/2014/main" xmlns="" id="{9458D7BE-C547-47CC-A9C0-AADF26E4AACC}"/>
                      </a:ext>
                    </a:extLst>
                  </p:cNvPr>
                  <p:cNvSpPr/>
                  <p:nvPr/>
                </p:nvSpPr>
                <p:spPr>
                  <a:xfrm>
                    <a:off x="7792803" y="155588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2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361" name="Прямоугольник 360">
              <a:extLst>
                <a:ext uri="{FF2B5EF4-FFF2-40B4-BE49-F238E27FC236}">
                  <a16:creationId xmlns:a16="http://schemas.microsoft.com/office/drawing/2014/main" xmlns="" id="{E3ED4875-A4A5-4773-A60D-76DDF6224021}"/>
                </a:ext>
              </a:extLst>
            </p:cNvPr>
            <p:cNvSpPr/>
            <p:nvPr/>
          </p:nvSpPr>
          <p:spPr>
            <a:xfrm>
              <a:off x="3023354" y="377264"/>
              <a:ext cx="61452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Intro" panose="02000000000000000000" pitchFamily="50" charset="0"/>
                  <a:cs typeface="Times New Roman" panose="02020603050405020304" pitchFamily="18" charset="0"/>
                </a:rPr>
                <a:t>ФИНАНСОВАЯ ПОДДЕРЖКА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1FD1964-6D1A-4164-9786-7E439A9001E8}"/>
              </a:ext>
            </a:extLst>
          </p:cNvPr>
          <p:cNvSpPr/>
          <p:nvPr/>
        </p:nvSpPr>
        <p:spPr>
          <a:xfrm>
            <a:off x="472511" y="2652467"/>
            <a:ext cx="6570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2D05516-F330-4E4C-9BC9-B551099ACA4E}"/>
              </a:ext>
            </a:extLst>
          </p:cNvPr>
          <p:cNvSpPr/>
          <p:nvPr/>
        </p:nvSpPr>
        <p:spPr>
          <a:xfrm>
            <a:off x="472511" y="3402567"/>
            <a:ext cx="6570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47F867-B9BC-4500-996C-9E8BBAF2AA3E}"/>
              </a:ext>
            </a:extLst>
          </p:cNvPr>
          <p:cNvSpPr/>
          <p:nvPr/>
        </p:nvSpPr>
        <p:spPr>
          <a:xfrm>
            <a:off x="472511" y="4152794"/>
            <a:ext cx="6570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2D6000-D904-4DFC-9470-E1778856EE8E}"/>
              </a:ext>
            </a:extLst>
          </p:cNvPr>
          <p:cNvSpPr/>
          <p:nvPr/>
        </p:nvSpPr>
        <p:spPr>
          <a:xfrm>
            <a:off x="472511" y="4903021"/>
            <a:ext cx="6570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4</a:t>
            </a:r>
          </a:p>
        </p:txBody>
      </p:sp>
      <p:grpSp>
        <p:nvGrpSpPr>
          <p:cNvPr id="434" name="Группа 433">
            <a:extLst>
              <a:ext uri="{FF2B5EF4-FFF2-40B4-BE49-F238E27FC236}">
                <a16:creationId xmlns:a16="http://schemas.microsoft.com/office/drawing/2014/main" xmlns="" id="{00801BF0-3938-4FF1-85C2-EB24679C46F6}"/>
              </a:ext>
            </a:extLst>
          </p:cNvPr>
          <p:cNvGrpSpPr/>
          <p:nvPr/>
        </p:nvGrpSpPr>
        <p:grpSpPr>
          <a:xfrm>
            <a:off x="704850" y="1369908"/>
            <a:ext cx="1009892" cy="1171478"/>
            <a:chOff x="4659927" y="2418175"/>
            <a:chExt cx="2872153" cy="3331706"/>
          </a:xfrm>
        </p:grpSpPr>
        <p:sp>
          <p:nvSpPr>
            <p:cNvPr id="435" name="Шестиугольник 434">
              <a:extLst>
                <a:ext uri="{FF2B5EF4-FFF2-40B4-BE49-F238E27FC236}">
                  <a16:creationId xmlns:a16="http://schemas.microsoft.com/office/drawing/2014/main" xmlns="" id="{E042EA52-7D3C-4A3C-A43C-F4392C59BA33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F39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36" name="Группа 435">
              <a:extLst>
                <a:ext uri="{FF2B5EF4-FFF2-40B4-BE49-F238E27FC236}">
                  <a16:creationId xmlns:a16="http://schemas.microsoft.com/office/drawing/2014/main" xmlns="" id="{C52C4116-AD03-40E4-8D7C-4414E826A988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37" name="Шестиугольник 436">
                <a:extLst>
                  <a:ext uri="{FF2B5EF4-FFF2-40B4-BE49-F238E27FC236}">
                    <a16:creationId xmlns:a16="http://schemas.microsoft.com/office/drawing/2014/main" xmlns="" id="{AAAEABA0-2CA1-474A-8A86-9701798CC4AF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8" name="Шестиугольник 437">
                <a:extLst>
                  <a:ext uri="{FF2B5EF4-FFF2-40B4-BE49-F238E27FC236}">
                    <a16:creationId xmlns:a16="http://schemas.microsoft.com/office/drawing/2014/main" xmlns="" id="{16E2A835-87A6-4563-A2A0-A4D00D5DB1A6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439" name="Группа 438">
            <a:extLst>
              <a:ext uri="{FF2B5EF4-FFF2-40B4-BE49-F238E27FC236}">
                <a16:creationId xmlns:a16="http://schemas.microsoft.com/office/drawing/2014/main" xmlns="" id="{84D18F99-A8B6-46C8-ABC2-25636C80E907}"/>
              </a:ext>
            </a:extLst>
          </p:cNvPr>
          <p:cNvGrpSpPr/>
          <p:nvPr/>
        </p:nvGrpSpPr>
        <p:grpSpPr>
          <a:xfrm>
            <a:off x="4935276" y="1369908"/>
            <a:ext cx="1009892" cy="1171478"/>
            <a:chOff x="4659927" y="2418175"/>
            <a:chExt cx="2872153" cy="3331706"/>
          </a:xfrm>
        </p:grpSpPr>
        <p:sp>
          <p:nvSpPr>
            <p:cNvPr id="440" name="Шестиугольник 439">
              <a:extLst>
                <a:ext uri="{FF2B5EF4-FFF2-40B4-BE49-F238E27FC236}">
                  <a16:creationId xmlns:a16="http://schemas.microsoft.com/office/drawing/2014/main" xmlns="" id="{E87F012C-004E-4AFB-BBC3-C9FC88F164CA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F39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41" name="Группа 440">
              <a:extLst>
                <a:ext uri="{FF2B5EF4-FFF2-40B4-BE49-F238E27FC236}">
                  <a16:creationId xmlns:a16="http://schemas.microsoft.com/office/drawing/2014/main" xmlns="" id="{4248D225-199F-4370-BE3E-35ED1E867DEF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42" name="Шестиугольник 441">
                <a:extLst>
                  <a:ext uri="{FF2B5EF4-FFF2-40B4-BE49-F238E27FC236}">
                    <a16:creationId xmlns:a16="http://schemas.microsoft.com/office/drawing/2014/main" xmlns="" id="{0DBF1B23-6760-42C3-B9E3-8A6E84ACE335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3" name="Шестиугольник 442">
                <a:extLst>
                  <a:ext uri="{FF2B5EF4-FFF2-40B4-BE49-F238E27FC236}">
                    <a16:creationId xmlns:a16="http://schemas.microsoft.com/office/drawing/2014/main" xmlns="" id="{863397B8-B047-42A3-8F82-34B5C058C797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5AA66FE-4DF2-4486-B4D2-77F63216BDA7}"/>
              </a:ext>
            </a:extLst>
          </p:cNvPr>
          <p:cNvSpPr/>
          <p:nvPr/>
        </p:nvSpPr>
        <p:spPr>
          <a:xfrm>
            <a:off x="1206338" y="2721142"/>
            <a:ext cx="150613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Сумма займа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млн рублей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864A27-F7FC-464C-AFE5-F0379F4C9F42}"/>
              </a:ext>
            </a:extLst>
          </p:cNvPr>
          <p:cNvSpPr/>
          <p:nvPr/>
        </p:nvSpPr>
        <p:spPr>
          <a:xfrm>
            <a:off x="1206337" y="3464122"/>
            <a:ext cx="150613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Срок займа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лет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4394220-B2BB-40F7-B031-81A6F6D70FCC}"/>
              </a:ext>
            </a:extLst>
          </p:cNvPr>
          <p:cNvSpPr/>
          <p:nvPr/>
        </p:nvSpPr>
        <p:spPr>
          <a:xfrm>
            <a:off x="1206337" y="4208473"/>
            <a:ext cx="150613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Ставка</a:t>
            </a: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A6FF806-5E89-473C-8BAD-39D27DB54D3D}"/>
              </a:ext>
            </a:extLst>
          </p:cNvPr>
          <p:cNvSpPr/>
          <p:nvPr/>
        </p:nvSpPr>
        <p:spPr>
          <a:xfrm>
            <a:off x="1206337" y="4966410"/>
            <a:ext cx="200314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% </a:t>
            </a:r>
            <a:r>
              <a:rPr lang="ru-RU" sz="1400" dirty="0" err="1"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софинансирования</a:t>
            </a:r>
            <a:r>
              <a:rPr lang="ru-RU" sz="1400" dirty="0"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со стороны заявителя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C732C63-943C-477C-9FC9-E4BBA09E2F84}"/>
              </a:ext>
            </a:extLst>
          </p:cNvPr>
          <p:cNvSpPr/>
          <p:nvPr/>
        </p:nvSpPr>
        <p:spPr>
          <a:xfrm>
            <a:off x="2598754" y="2836285"/>
            <a:ext cx="1506133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14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от 5 до 500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C39337C-EDB9-4009-8551-856AE3641952}"/>
              </a:ext>
            </a:extLst>
          </p:cNvPr>
          <p:cNvSpPr/>
          <p:nvPr/>
        </p:nvSpPr>
        <p:spPr>
          <a:xfrm>
            <a:off x="2598754" y="3568611"/>
            <a:ext cx="1506133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14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от 1 до 10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922746D-B4AA-4FCA-97A4-AFD58DA878FA}"/>
              </a:ext>
            </a:extLst>
          </p:cNvPr>
          <p:cNvSpPr/>
          <p:nvPr/>
        </p:nvSpPr>
        <p:spPr>
          <a:xfrm>
            <a:off x="2598754" y="4311591"/>
            <a:ext cx="1506133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14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от 1 до 3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18931FE-3A79-4DC4-9B54-71F2B29B2339}"/>
              </a:ext>
            </a:extLst>
          </p:cNvPr>
          <p:cNvSpPr/>
          <p:nvPr/>
        </p:nvSpPr>
        <p:spPr>
          <a:xfrm>
            <a:off x="2598754" y="5078253"/>
            <a:ext cx="1506133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1400" dirty="0">
                <a:solidFill>
                  <a:srgbClr val="F39200"/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от 0% до 50%</a:t>
            </a:r>
          </a:p>
        </p:txBody>
      </p:sp>
      <p:cxnSp>
        <p:nvCxnSpPr>
          <p:cNvPr id="452" name="Прямая соединительная линия 451">
            <a:extLst>
              <a:ext uri="{FF2B5EF4-FFF2-40B4-BE49-F238E27FC236}">
                <a16:creationId xmlns:a16="http://schemas.microsoft.com/office/drawing/2014/main" xmlns="" id="{62A651E6-3294-4C22-8DA9-9DB21D61D3F4}"/>
              </a:ext>
            </a:extLst>
          </p:cNvPr>
          <p:cNvCxnSpPr>
            <a:cxnSpLocks/>
          </p:cNvCxnSpPr>
          <p:nvPr/>
        </p:nvCxnSpPr>
        <p:spPr>
          <a:xfrm>
            <a:off x="4458817" y="1484364"/>
            <a:ext cx="0" cy="4401733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3" name="Группа 452">
            <a:extLst>
              <a:ext uri="{FF2B5EF4-FFF2-40B4-BE49-F238E27FC236}">
                <a16:creationId xmlns:a16="http://schemas.microsoft.com/office/drawing/2014/main" xmlns="" id="{AC86D858-D705-43AB-8F55-57B511A4D29A}"/>
              </a:ext>
            </a:extLst>
          </p:cNvPr>
          <p:cNvGrpSpPr/>
          <p:nvPr/>
        </p:nvGrpSpPr>
        <p:grpSpPr>
          <a:xfrm>
            <a:off x="5062176" y="2744914"/>
            <a:ext cx="756286" cy="877294"/>
            <a:chOff x="4659927" y="2418175"/>
            <a:chExt cx="2872153" cy="3331706"/>
          </a:xfrm>
        </p:grpSpPr>
        <p:sp>
          <p:nvSpPr>
            <p:cNvPr id="454" name="Шестиугольник 453">
              <a:extLst>
                <a:ext uri="{FF2B5EF4-FFF2-40B4-BE49-F238E27FC236}">
                  <a16:creationId xmlns:a16="http://schemas.microsoft.com/office/drawing/2014/main" xmlns="" id="{B4277DA5-FCEB-4FB8-9EFA-A0FEF6E4C1BB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85374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55" name="Группа 454">
              <a:extLst>
                <a:ext uri="{FF2B5EF4-FFF2-40B4-BE49-F238E27FC236}">
                  <a16:creationId xmlns:a16="http://schemas.microsoft.com/office/drawing/2014/main" xmlns="" id="{C7FE8E76-5D51-4EA5-A1B0-555C591B7294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56" name="Шестиугольник 455">
                <a:extLst>
                  <a:ext uri="{FF2B5EF4-FFF2-40B4-BE49-F238E27FC236}">
                    <a16:creationId xmlns:a16="http://schemas.microsoft.com/office/drawing/2014/main" xmlns="" id="{42848CA8-540A-425D-BF01-CF8104E094CC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7" name="Шестиугольник 456">
                <a:extLst>
                  <a:ext uri="{FF2B5EF4-FFF2-40B4-BE49-F238E27FC236}">
                    <a16:creationId xmlns:a16="http://schemas.microsoft.com/office/drawing/2014/main" xmlns="" id="{D33ECBFB-C639-4BC6-BD78-CA6B77C40DE3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458" name="Прямоугольник 457">
            <a:extLst>
              <a:ext uri="{FF2B5EF4-FFF2-40B4-BE49-F238E27FC236}">
                <a16:creationId xmlns:a16="http://schemas.microsoft.com/office/drawing/2014/main" xmlns="" id="{09F0931E-736D-4C44-A134-07F56CE9BE28}"/>
              </a:ext>
            </a:extLst>
          </p:cNvPr>
          <p:cNvSpPr/>
          <p:nvPr/>
        </p:nvSpPr>
        <p:spPr>
          <a:xfrm>
            <a:off x="4581244" y="5345060"/>
            <a:ext cx="1717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ea typeface="PT Astra Serif" panose="020A0603040505020204" pitchFamily="18" charset="-52"/>
                <a:cs typeface="Times New Roman" pitchFamily="18" charset="0"/>
              </a:rPr>
              <a:t>СОЗДАНИЕ / РАЗВИТИЕ ПРОМИНФРАСТРУКТУРЫ</a:t>
            </a:r>
          </a:p>
        </p:txBody>
      </p:sp>
      <p:grpSp>
        <p:nvGrpSpPr>
          <p:cNvPr id="459" name="Группа 458">
            <a:extLst>
              <a:ext uri="{FF2B5EF4-FFF2-40B4-BE49-F238E27FC236}">
                <a16:creationId xmlns:a16="http://schemas.microsoft.com/office/drawing/2014/main" xmlns="" id="{0347B62A-0A88-40C8-AE5E-5433AFABDBDD}"/>
              </a:ext>
            </a:extLst>
          </p:cNvPr>
          <p:cNvGrpSpPr/>
          <p:nvPr/>
        </p:nvGrpSpPr>
        <p:grpSpPr>
          <a:xfrm>
            <a:off x="5062176" y="4402094"/>
            <a:ext cx="756286" cy="877294"/>
            <a:chOff x="4659927" y="2418175"/>
            <a:chExt cx="2872153" cy="3331706"/>
          </a:xfrm>
        </p:grpSpPr>
        <p:sp>
          <p:nvSpPr>
            <p:cNvPr id="460" name="Шестиугольник 459">
              <a:extLst>
                <a:ext uri="{FF2B5EF4-FFF2-40B4-BE49-F238E27FC236}">
                  <a16:creationId xmlns:a16="http://schemas.microsoft.com/office/drawing/2014/main" xmlns="" id="{60C64F84-0801-4908-861A-7F04C180F8A0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85374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61" name="Группа 460">
              <a:extLst>
                <a:ext uri="{FF2B5EF4-FFF2-40B4-BE49-F238E27FC236}">
                  <a16:creationId xmlns:a16="http://schemas.microsoft.com/office/drawing/2014/main" xmlns="" id="{652E75C3-4757-46D3-B5DE-EE90010895D6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62" name="Шестиугольник 461">
                <a:extLst>
                  <a:ext uri="{FF2B5EF4-FFF2-40B4-BE49-F238E27FC236}">
                    <a16:creationId xmlns:a16="http://schemas.microsoft.com/office/drawing/2014/main" xmlns="" id="{40601C58-9E3A-483B-818A-5A0239A042BD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3" name="Шестиугольник 462">
                <a:extLst>
                  <a:ext uri="{FF2B5EF4-FFF2-40B4-BE49-F238E27FC236}">
                    <a16:creationId xmlns:a16="http://schemas.microsoft.com/office/drawing/2014/main" xmlns="" id="{09FCA6FA-9C34-442A-B4DA-B058B1E1BF7A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853748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465" name="Группа 464">
            <a:extLst>
              <a:ext uri="{FF2B5EF4-FFF2-40B4-BE49-F238E27FC236}">
                <a16:creationId xmlns:a16="http://schemas.microsoft.com/office/drawing/2014/main" xmlns="" id="{6E2C43AE-5EAD-41DE-9B94-BA0CC8960F02}"/>
              </a:ext>
            </a:extLst>
          </p:cNvPr>
          <p:cNvGrpSpPr/>
          <p:nvPr/>
        </p:nvGrpSpPr>
        <p:grpSpPr>
          <a:xfrm>
            <a:off x="6898933" y="2744914"/>
            <a:ext cx="756286" cy="877294"/>
            <a:chOff x="4659927" y="2418175"/>
            <a:chExt cx="2872153" cy="3331706"/>
          </a:xfrm>
        </p:grpSpPr>
        <p:sp>
          <p:nvSpPr>
            <p:cNvPr id="466" name="Шестиугольник 465">
              <a:extLst>
                <a:ext uri="{FF2B5EF4-FFF2-40B4-BE49-F238E27FC236}">
                  <a16:creationId xmlns:a16="http://schemas.microsoft.com/office/drawing/2014/main" xmlns="" id="{E1ED8477-4FAB-4EDC-B544-A2FAD31E1B2D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03396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67" name="Группа 466">
              <a:extLst>
                <a:ext uri="{FF2B5EF4-FFF2-40B4-BE49-F238E27FC236}">
                  <a16:creationId xmlns:a16="http://schemas.microsoft.com/office/drawing/2014/main" xmlns="" id="{1E7346F9-4B4C-4B10-8B36-39587CAA0057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68" name="Шестиугольник 467">
                <a:extLst>
                  <a:ext uri="{FF2B5EF4-FFF2-40B4-BE49-F238E27FC236}">
                    <a16:creationId xmlns:a16="http://schemas.microsoft.com/office/drawing/2014/main" xmlns="" id="{3796BC6D-3A31-4AFF-9A95-2C4C4E3B3A27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9" name="Шестиугольник 468">
                <a:extLst>
                  <a:ext uri="{FF2B5EF4-FFF2-40B4-BE49-F238E27FC236}">
                    <a16:creationId xmlns:a16="http://schemas.microsoft.com/office/drawing/2014/main" xmlns="" id="{8A679765-57E8-4E14-94B6-B8592DE2F530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0339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470" name="Рисунок 469">
            <a:extLst>
              <a:ext uri="{FF2B5EF4-FFF2-40B4-BE49-F238E27FC236}">
                <a16:creationId xmlns:a16="http://schemas.microsoft.com/office/drawing/2014/main" xmlns="" id="{63A1930A-D8FD-4DCE-9836-E656FB126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98898" y="2989759"/>
            <a:ext cx="356354" cy="356354"/>
          </a:xfrm>
          <a:prstGeom prst="rect">
            <a:avLst/>
          </a:prstGeom>
        </p:spPr>
      </p:pic>
      <p:grpSp>
        <p:nvGrpSpPr>
          <p:cNvPr id="473" name="Группа 472">
            <a:extLst>
              <a:ext uri="{FF2B5EF4-FFF2-40B4-BE49-F238E27FC236}">
                <a16:creationId xmlns:a16="http://schemas.microsoft.com/office/drawing/2014/main" xmlns="" id="{E6B79E3D-BC08-4B32-AA72-40A80AD067FB}"/>
              </a:ext>
            </a:extLst>
          </p:cNvPr>
          <p:cNvGrpSpPr/>
          <p:nvPr/>
        </p:nvGrpSpPr>
        <p:grpSpPr>
          <a:xfrm>
            <a:off x="8730649" y="2744914"/>
            <a:ext cx="756286" cy="877294"/>
            <a:chOff x="4659927" y="2418175"/>
            <a:chExt cx="2872153" cy="3331706"/>
          </a:xfrm>
        </p:grpSpPr>
        <p:sp>
          <p:nvSpPr>
            <p:cNvPr id="474" name="Шестиугольник 473">
              <a:extLst>
                <a:ext uri="{FF2B5EF4-FFF2-40B4-BE49-F238E27FC236}">
                  <a16:creationId xmlns:a16="http://schemas.microsoft.com/office/drawing/2014/main" xmlns="" id="{08652B78-F399-41FD-86B6-88B708692326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03396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75" name="Группа 474">
              <a:extLst>
                <a:ext uri="{FF2B5EF4-FFF2-40B4-BE49-F238E27FC236}">
                  <a16:creationId xmlns:a16="http://schemas.microsoft.com/office/drawing/2014/main" xmlns="" id="{BFC826FB-9998-497A-874C-84C227276A79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76" name="Шестиугольник 475">
                <a:extLst>
                  <a:ext uri="{FF2B5EF4-FFF2-40B4-BE49-F238E27FC236}">
                    <a16:creationId xmlns:a16="http://schemas.microsoft.com/office/drawing/2014/main" xmlns="" id="{6B677F3A-A79A-4EB1-BB55-59240507728A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7" name="Шестиугольник 476">
                <a:extLst>
                  <a:ext uri="{FF2B5EF4-FFF2-40B4-BE49-F238E27FC236}">
                    <a16:creationId xmlns:a16="http://schemas.microsoft.com/office/drawing/2014/main" xmlns="" id="{99E3A07F-6FD5-426C-A315-7C263339338E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0339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479" name="Рисунок 478">
            <a:extLst>
              <a:ext uri="{FF2B5EF4-FFF2-40B4-BE49-F238E27FC236}">
                <a16:creationId xmlns:a16="http://schemas.microsoft.com/office/drawing/2014/main" xmlns="" id="{71D0469F-F679-4501-8AC2-21B6033EA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04388" y="2944921"/>
            <a:ext cx="411062" cy="411062"/>
          </a:xfrm>
          <a:prstGeom prst="rect">
            <a:avLst/>
          </a:prstGeom>
        </p:spPr>
      </p:pic>
      <p:grpSp>
        <p:nvGrpSpPr>
          <p:cNvPr id="480" name="Группа 479">
            <a:extLst>
              <a:ext uri="{FF2B5EF4-FFF2-40B4-BE49-F238E27FC236}">
                <a16:creationId xmlns:a16="http://schemas.microsoft.com/office/drawing/2014/main" xmlns="" id="{374041C7-2026-4EB5-970E-7D199A47CBA0}"/>
              </a:ext>
            </a:extLst>
          </p:cNvPr>
          <p:cNvGrpSpPr/>
          <p:nvPr/>
        </p:nvGrpSpPr>
        <p:grpSpPr>
          <a:xfrm>
            <a:off x="10559243" y="2744914"/>
            <a:ext cx="756286" cy="877294"/>
            <a:chOff x="4659927" y="2418175"/>
            <a:chExt cx="2872153" cy="3331706"/>
          </a:xfrm>
        </p:grpSpPr>
        <p:sp>
          <p:nvSpPr>
            <p:cNvPr id="481" name="Шестиугольник 480">
              <a:extLst>
                <a:ext uri="{FF2B5EF4-FFF2-40B4-BE49-F238E27FC236}">
                  <a16:creationId xmlns:a16="http://schemas.microsoft.com/office/drawing/2014/main" xmlns="" id="{638FD4F0-FD04-41F2-AA81-F8AA4CC9CC7C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03396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82" name="Группа 481">
              <a:extLst>
                <a:ext uri="{FF2B5EF4-FFF2-40B4-BE49-F238E27FC236}">
                  <a16:creationId xmlns:a16="http://schemas.microsoft.com/office/drawing/2014/main" xmlns="" id="{935420EC-0490-4229-8381-A5BCFCF5AD9F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83" name="Шестиугольник 482">
                <a:extLst>
                  <a:ext uri="{FF2B5EF4-FFF2-40B4-BE49-F238E27FC236}">
                    <a16:creationId xmlns:a16="http://schemas.microsoft.com/office/drawing/2014/main" xmlns="" id="{94ED427E-4FFD-4ED3-BA2D-773557674F5A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4" name="Шестиугольник 483">
                <a:extLst>
                  <a:ext uri="{FF2B5EF4-FFF2-40B4-BE49-F238E27FC236}">
                    <a16:creationId xmlns:a16="http://schemas.microsoft.com/office/drawing/2014/main" xmlns="" id="{FAE62183-5FBB-446A-BCBA-36FCF9100E08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0339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E62292C3-9114-4C4B-AC78-6232C1CEE4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46266" y="2994861"/>
            <a:ext cx="389443" cy="389443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0EFF24BC-C3D6-4583-8091-50BCBE8087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35738" y="4623579"/>
            <a:ext cx="418541" cy="418541"/>
          </a:xfrm>
          <a:prstGeom prst="rect">
            <a:avLst/>
          </a:prstGeom>
        </p:spPr>
      </p:pic>
      <p:grpSp>
        <p:nvGrpSpPr>
          <p:cNvPr id="485" name="Группа 484">
            <a:extLst>
              <a:ext uri="{FF2B5EF4-FFF2-40B4-BE49-F238E27FC236}">
                <a16:creationId xmlns:a16="http://schemas.microsoft.com/office/drawing/2014/main" xmlns="" id="{5E96F343-7551-4D53-B985-4779EB1617E2}"/>
              </a:ext>
            </a:extLst>
          </p:cNvPr>
          <p:cNvGrpSpPr/>
          <p:nvPr/>
        </p:nvGrpSpPr>
        <p:grpSpPr>
          <a:xfrm>
            <a:off x="6898933" y="4402094"/>
            <a:ext cx="756286" cy="877294"/>
            <a:chOff x="4659927" y="2418175"/>
            <a:chExt cx="2872153" cy="3331706"/>
          </a:xfrm>
        </p:grpSpPr>
        <p:sp>
          <p:nvSpPr>
            <p:cNvPr id="486" name="Шестиугольник 485">
              <a:extLst>
                <a:ext uri="{FF2B5EF4-FFF2-40B4-BE49-F238E27FC236}">
                  <a16:creationId xmlns:a16="http://schemas.microsoft.com/office/drawing/2014/main" xmlns="" id="{AD8F5961-FDA7-4A0C-8E42-47DEAC027524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03396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87" name="Группа 486">
              <a:extLst>
                <a:ext uri="{FF2B5EF4-FFF2-40B4-BE49-F238E27FC236}">
                  <a16:creationId xmlns:a16="http://schemas.microsoft.com/office/drawing/2014/main" xmlns="" id="{3F6E5299-E953-4BA7-8470-A847FAFF5605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88" name="Шестиугольник 487">
                <a:extLst>
                  <a:ext uri="{FF2B5EF4-FFF2-40B4-BE49-F238E27FC236}">
                    <a16:creationId xmlns:a16="http://schemas.microsoft.com/office/drawing/2014/main" xmlns="" id="{0630924C-B814-421B-80FE-0C9108F7B174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9" name="Шестиугольник 488">
                <a:extLst>
                  <a:ext uri="{FF2B5EF4-FFF2-40B4-BE49-F238E27FC236}">
                    <a16:creationId xmlns:a16="http://schemas.microsoft.com/office/drawing/2014/main" xmlns="" id="{C3F5C100-FA46-4505-9F8A-79A2A3C11265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0339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490" name="Группа 489">
            <a:extLst>
              <a:ext uri="{FF2B5EF4-FFF2-40B4-BE49-F238E27FC236}">
                <a16:creationId xmlns:a16="http://schemas.microsoft.com/office/drawing/2014/main" xmlns="" id="{F121B2A2-090A-4665-878A-E27D12521D28}"/>
              </a:ext>
            </a:extLst>
          </p:cNvPr>
          <p:cNvGrpSpPr/>
          <p:nvPr/>
        </p:nvGrpSpPr>
        <p:grpSpPr>
          <a:xfrm>
            <a:off x="8730649" y="4402094"/>
            <a:ext cx="756286" cy="877294"/>
            <a:chOff x="4659927" y="2418175"/>
            <a:chExt cx="2872153" cy="3331706"/>
          </a:xfrm>
        </p:grpSpPr>
        <p:sp>
          <p:nvSpPr>
            <p:cNvPr id="491" name="Шестиугольник 490">
              <a:extLst>
                <a:ext uri="{FF2B5EF4-FFF2-40B4-BE49-F238E27FC236}">
                  <a16:creationId xmlns:a16="http://schemas.microsoft.com/office/drawing/2014/main" xmlns="" id="{21139A56-FBC6-4F6B-B03B-CC4591E2182F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03396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92" name="Группа 491">
              <a:extLst>
                <a:ext uri="{FF2B5EF4-FFF2-40B4-BE49-F238E27FC236}">
                  <a16:creationId xmlns:a16="http://schemas.microsoft.com/office/drawing/2014/main" xmlns="" id="{2BAD384E-FF36-4048-9E96-A61BDF270F80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93" name="Шестиугольник 492">
                <a:extLst>
                  <a:ext uri="{FF2B5EF4-FFF2-40B4-BE49-F238E27FC236}">
                    <a16:creationId xmlns:a16="http://schemas.microsoft.com/office/drawing/2014/main" xmlns="" id="{D14CF51F-C638-4F69-B5D5-C5D8018BAC5E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4" name="Шестиугольник 493">
                <a:extLst>
                  <a:ext uri="{FF2B5EF4-FFF2-40B4-BE49-F238E27FC236}">
                    <a16:creationId xmlns:a16="http://schemas.microsoft.com/office/drawing/2014/main" xmlns="" id="{977A3574-077F-4E6B-852E-40F4A318DA9C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0339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495" name="Группа 494">
            <a:extLst>
              <a:ext uri="{FF2B5EF4-FFF2-40B4-BE49-F238E27FC236}">
                <a16:creationId xmlns:a16="http://schemas.microsoft.com/office/drawing/2014/main" xmlns="" id="{6331429F-696B-4B49-ABC3-BE31A4E0E003}"/>
              </a:ext>
            </a:extLst>
          </p:cNvPr>
          <p:cNvGrpSpPr/>
          <p:nvPr/>
        </p:nvGrpSpPr>
        <p:grpSpPr>
          <a:xfrm>
            <a:off x="10559243" y="4402094"/>
            <a:ext cx="756286" cy="877294"/>
            <a:chOff x="4659927" y="2418175"/>
            <a:chExt cx="2872153" cy="3331706"/>
          </a:xfrm>
        </p:grpSpPr>
        <p:sp>
          <p:nvSpPr>
            <p:cNvPr id="496" name="Шестиугольник 495">
              <a:extLst>
                <a:ext uri="{FF2B5EF4-FFF2-40B4-BE49-F238E27FC236}">
                  <a16:creationId xmlns:a16="http://schemas.microsoft.com/office/drawing/2014/main" xmlns="" id="{4CFAA70D-6482-4461-BFDE-D70C266D863F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03396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97" name="Группа 496">
              <a:extLst>
                <a:ext uri="{FF2B5EF4-FFF2-40B4-BE49-F238E27FC236}">
                  <a16:creationId xmlns:a16="http://schemas.microsoft.com/office/drawing/2014/main" xmlns="" id="{4F74375C-1460-4F64-95D2-48E2BE7B5507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498" name="Шестиугольник 497">
                <a:extLst>
                  <a:ext uri="{FF2B5EF4-FFF2-40B4-BE49-F238E27FC236}">
                    <a16:creationId xmlns:a16="http://schemas.microsoft.com/office/drawing/2014/main" xmlns="" id="{88FDFAED-CEB0-4639-B58F-76D1F1E36837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9" name="Шестиугольник 498">
                <a:extLst>
                  <a:ext uri="{FF2B5EF4-FFF2-40B4-BE49-F238E27FC236}">
                    <a16:creationId xmlns:a16="http://schemas.microsoft.com/office/drawing/2014/main" xmlns="" id="{0D01A8C2-0EA0-45A4-A26A-460AF1C9C63C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0339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880CE8AB-2D62-4677-A692-74257C6DCA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922217" y="4621457"/>
            <a:ext cx="385540" cy="385540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FF9FB6FD-D899-425F-829F-A0731B66C2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728061" y="4632714"/>
            <a:ext cx="412690" cy="412690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0CA73F61-8095-4651-B2D5-C65180FDB4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103510" y="4646978"/>
            <a:ext cx="360019" cy="360019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41106B2C-85B5-4A18-8B50-D6F02CE1C2D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755852" y="3005007"/>
            <a:ext cx="357107" cy="35710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305AE070-3971-4931-8A54-27CE829C7B4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939975" y="1694038"/>
            <a:ext cx="516828" cy="516828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44EF753C-B818-42B3-A5FE-392BC41896E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246266" y="1712263"/>
            <a:ext cx="458281" cy="458281"/>
          </a:xfrm>
          <a:prstGeom prst="rect">
            <a:avLst/>
          </a:prstGeom>
        </p:spPr>
      </p:pic>
      <p:grpSp>
        <p:nvGrpSpPr>
          <p:cNvPr id="500" name="Группа 499">
            <a:extLst>
              <a:ext uri="{FF2B5EF4-FFF2-40B4-BE49-F238E27FC236}">
                <a16:creationId xmlns:a16="http://schemas.microsoft.com/office/drawing/2014/main" xmlns="" id="{7F702573-46B7-488D-80CC-BF453F0890C6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xmlns="" id="{078F374E-B9A6-43D6-8594-A1F5A62705EC}"/>
                </a:ext>
              </a:extLst>
            </p:cNvPr>
            <p:cNvSpPr txBox="1"/>
            <p:nvPr/>
          </p:nvSpPr>
          <p:spPr>
            <a:xfrm>
              <a:off x="427227" y="640955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4</a:t>
              </a:r>
            </a:p>
          </p:txBody>
        </p:sp>
        <p:cxnSp>
          <p:nvCxnSpPr>
            <p:cNvPr id="502" name="Прямая соединительная линия 501">
              <a:extLst>
                <a:ext uri="{FF2B5EF4-FFF2-40B4-BE49-F238E27FC236}">
                  <a16:creationId xmlns:a16="http://schemas.microsoft.com/office/drawing/2014/main" xmlns="" id="{9F377F21-5A12-4131-872F-594B2DFA28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Прямая соединительная линия 502">
              <a:extLst>
                <a:ext uri="{FF2B5EF4-FFF2-40B4-BE49-F238E27FC236}">
                  <a16:creationId xmlns:a16="http://schemas.microsoft.com/office/drawing/2014/main" xmlns="" id="{CB9FCFBE-D3AE-4E3D-AB44-EAD5515331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2A9BA162-56BF-4DE1-86B1-0CF90BA76D7F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24052" y="6460778"/>
            <a:ext cx="1115433" cy="174548"/>
          </a:xfrm>
          <a:prstGeom prst="rect">
            <a:avLst/>
          </a:prstGeom>
        </p:spPr>
      </p:pic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xmlns="" id="{958B9560-DE34-44D9-8D4D-92FDB4047FED}"/>
              </a:ext>
            </a:extLst>
          </p:cNvPr>
          <p:cNvCxnSpPr>
            <a:cxnSpLocks/>
          </p:cNvCxnSpPr>
          <p:nvPr/>
        </p:nvCxnSpPr>
        <p:spPr>
          <a:xfrm>
            <a:off x="688515" y="5886097"/>
            <a:ext cx="11213433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xmlns="" id="{62A651E6-3294-4C22-8DA9-9DB21D61D3F4}"/>
              </a:ext>
            </a:extLst>
          </p:cNvPr>
          <p:cNvCxnSpPr>
            <a:cxnSpLocks/>
          </p:cNvCxnSpPr>
          <p:nvPr/>
        </p:nvCxnSpPr>
        <p:spPr>
          <a:xfrm>
            <a:off x="8274427" y="1487013"/>
            <a:ext cx="0" cy="4401733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98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10F8D91-C9A0-4C53-A687-F220E4CF9CEB}"/>
              </a:ext>
            </a:extLst>
          </p:cNvPr>
          <p:cNvSpPr/>
          <p:nvPr/>
        </p:nvSpPr>
        <p:spPr>
          <a:xfrm>
            <a:off x="0" y="1"/>
            <a:ext cx="12192000" cy="1209302"/>
          </a:xfrm>
          <a:prstGeom prst="rect">
            <a:avLst/>
          </a:prstGeom>
          <a:gradFill flip="none" rotWithShape="1">
            <a:gsLst>
              <a:gs pos="70000">
                <a:srgbClr val="021D34"/>
              </a:gs>
              <a:gs pos="0">
                <a:srgbClr val="59253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63C5214-DE34-41F8-ABA8-F18E251877BC}"/>
              </a:ext>
            </a:extLst>
          </p:cNvPr>
          <p:cNvSpPr/>
          <p:nvPr/>
        </p:nvSpPr>
        <p:spPr>
          <a:xfrm>
            <a:off x="266701" y="205348"/>
            <a:ext cx="5498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Intro" panose="02000000000000000000" pitchFamily="50" charset="0"/>
                <a:cs typeface="Times New Roman" panose="02020603050405020304" pitchFamily="18" charset="0"/>
              </a:rPr>
              <a:t>МЕРЫ ГОСУДАРСТВЕННОЙ </a:t>
            </a:r>
          </a:p>
          <a:p>
            <a:r>
              <a:rPr lang="ru-RU" sz="2400" b="1" dirty="0">
                <a:solidFill>
                  <a:schemeClr val="bg1"/>
                </a:solidFill>
                <a:latin typeface="Intro" panose="02000000000000000000" pitchFamily="50" charset="0"/>
                <a:cs typeface="Times New Roman" panose="02020603050405020304" pitchFamily="18" charset="0"/>
              </a:rPr>
              <a:t>ПОДДЕРЖКИ ПРОМЫШЛЕННОСТИ</a:t>
            </a: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6ECF11FF-A1AF-4E7E-87AB-6AA1C1F49801}"/>
              </a:ext>
            </a:extLst>
          </p:cNvPr>
          <p:cNvCxnSpPr>
            <a:cxnSpLocks/>
          </p:cNvCxnSpPr>
          <p:nvPr/>
        </p:nvCxnSpPr>
        <p:spPr>
          <a:xfrm flipH="1">
            <a:off x="-7596" y="3717439"/>
            <a:ext cx="8513269" cy="0"/>
          </a:xfrm>
          <a:prstGeom prst="line">
            <a:avLst/>
          </a:prstGeom>
          <a:ln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836BC052-A18A-4873-B04A-CB615B8CFE49}"/>
              </a:ext>
            </a:extLst>
          </p:cNvPr>
          <p:cNvCxnSpPr>
            <a:cxnSpLocks/>
          </p:cNvCxnSpPr>
          <p:nvPr/>
        </p:nvCxnSpPr>
        <p:spPr>
          <a:xfrm>
            <a:off x="2666570" y="1514979"/>
            <a:ext cx="0" cy="2202460"/>
          </a:xfrm>
          <a:prstGeom prst="line">
            <a:avLst/>
          </a:prstGeom>
          <a:ln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D4E794E3-23D1-4CB9-81BB-ED3EE93D0899}"/>
              </a:ext>
            </a:extLst>
          </p:cNvPr>
          <p:cNvCxnSpPr>
            <a:cxnSpLocks/>
          </p:cNvCxnSpPr>
          <p:nvPr/>
        </p:nvCxnSpPr>
        <p:spPr>
          <a:xfrm>
            <a:off x="5511344" y="1520339"/>
            <a:ext cx="0" cy="2202460"/>
          </a:xfrm>
          <a:prstGeom prst="line">
            <a:avLst/>
          </a:prstGeom>
          <a:ln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1396814C-B0B3-4383-92A1-9D6049191AE5}"/>
              </a:ext>
            </a:extLst>
          </p:cNvPr>
          <p:cNvSpPr txBox="1"/>
          <p:nvPr/>
        </p:nvSpPr>
        <p:spPr>
          <a:xfrm>
            <a:off x="581269" y="1554277"/>
            <a:ext cx="195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39200"/>
                </a:solidFill>
                <a:latin typeface="Intro" panose="02000000000000000000" pitchFamily="50" charset="0"/>
              </a:rPr>
              <a:t>10</a:t>
            </a:r>
            <a:r>
              <a:rPr lang="ru-RU" sz="4000" b="1" dirty="0">
                <a:solidFill>
                  <a:srgbClr val="F39200"/>
                </a:solidFill>
                <a:latin typeface="Akrobat Black" panose="00000A00000000000000" pitchFamily="50" charset="-52"/>
              </a:rPr>
              <a:t>%</a:t>
            </a:r>
            <a:endParaRPr lang="ru-RU" sz="5400" b="1" dirty="0">
              <a:solidFill>
                <a:srgbClr val="F39200"/>
              </a:solidFill>
              <a:latin typeface="Akrobat Black" panose="00000A00000000000000" pitchFamily="50" charset="-52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EFF1D471-401F-492D-9FE2-794313B58A15}"/>
              </a:ext>
            </a:extLst>
          </p:cNvPr>
          <p:cNvSpPr/>
          <p:nvPr/>
        </p:nvSpPr>
        <p:spPr>
          <a:xfrm>
            <a:off x="295409" y="2269880"/>
            <a:ext cx="17614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Gotham Pro" panose="02000503040000020004" pitchFamily="50" charset="0"/>
              </a:rPr>
              <a:t>от произведенных затрат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EB58B78B-BC71-4310-8C83-63C3DA14EAF5}"/>
              </a:ext>
            </a:extLst>
          </p:cNvPr>
          <p:cNvSpPr/>
          <p:nvPr/>
        </p:nvSpPr>
        <p:spPr>
          <a:xfrm>
            <a:off x="322695" y="1388568"/>
            <a:ext cx="18249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cs typeface="Gotham Pro" panose="02000503040000020004" pitchFamily="50" charset="0"/>
              </a:rPr>
              <a:t>Субсидия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6DE453EF-EB3D-4058-853C-E0DA9290242A}"/>
              </a:ext>
            </a:extLst>
          </p:cNvPr>
          <p:cNvGrpSpPr/>
          <p:nvPr/>
        </p:nvGrpSpPr>
        <p:grpSpPr>
          <a:xfrm>
            <a:off x="362692" y="2662688"/>
            <a:ext cx="400791" cy="249168"/>
            <a:chOff x="-2459630" y="774449"/>
            <a:chExt cx="628168" cy="390525"/>
          </a:xfrm>
        </p:grpSpPr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5B9E370C-C122-4092-A93B-0CDAA379B97D}"/>
                </a:ext>
              </a:extLst>
            </p:cNvPr>
            <p:cNvSpPr/>
            <p:nvPr/>
          </p:nvSpPr>
          <p:spPr>
            <a:xfrm>
              <a:off x="-2221987" y="774449"/>
              <a:ext cx="390525" cy="390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="" xmlns:a16="http://schemas.microsoft.com/office/drawing/2014/main" id="{AA485762-AB74-4BBC-A6DD-BB86CC7F3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459630" y="805230"/>
              <a:ext cx="391962" cy="358364"/>
            </a:xfrm>
            <a:prstGeom prst="rect">
              <a:avLst/>
            </a:prstGeom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EADE5750-1442-49B4-9093-70A393DF9C4C}"/>
              </a:ext>
            </a:extLst>
          </p:cNvPr>
          <p:cNvSpPr/>
          <p:nvPr/>
        </p:nvSpPr>
        <p:spPr>
          <a:xfrm>
            <a:off x="2943453" y="2109254"/>
            <a:ext cx="11970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Gotham Pro Medium" panose="02000603030000020004" pitchFamily="50" charset="0"/>
              </a:rPr>
              <a:t>Для проектов от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9F40762-35C1-4648-8724-548EA02BE132}"/>
              </a:ext>
            </a:extLst>
          </p:cNvPr>
          <p:cNvSpPr txBox="1"/>
          <p:nvPr/>
        </p:nvSpPr>
        <p:spPr>
          <a:xfrm>
            <a:off x="2905717" y="2164239"/>
            <a:ext cx="169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39200"/>
                </a:solidFill>
                <a:latin typeface="Intro" panose="02000000000000000000" pitchFamily="50" charset="0"/>
              </a:rPr>
              <a:t>300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cs typeface="Gotham Pro" panose="02000503040000020004" pitchFamily="50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DABB1969-E83B-44E4-876E-C7D787F79AE4}"/>
              </a:ext>
            </a:extLst>
          </p:cNvPr>
          <p:cNvSpPr/>
          <p:nvPr/>
        </p:nvSpPr>
        <p:spPr>
          <a:xfrm>
            <a:off x="2917995" y="1391536"/>
            <a:ext cx="2361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cs typeface="Gotham Pro" panose="02000503040000020004" pitchFamily="50" charset="0"/>
              </a:rPr>
              <a:t>Предоставление земельных участков без проведения торгов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B391DC7-0AEA-4ABD-AE37-752209A19413}"/>
              </a:ext>
            </a:extLst>
          </p:cNvPr>
          <p:cNvGrpSpPr/>
          <p:nvPr/>
        </p:nvGrpSpPr>
        <p:grpSpPr>
          <a:xfrm>
            <a:off x="360045" y="3035322"/>
            <a:ext cx="403971" cy="281440"/>
            <a:chOff x="1567958" y="1691354"/>
            <a:chExt cx="609134" cy="424374"/>
          </a:xfrm>
        </p:grpSpPr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141F3F9F-2D05-41B2-87AF-996313040E31}"/>
                </a:ext>
              </a:extLst>
            </p:cNvPr>
            <p:cNvSpPr/>
            <p:nvPr/>
          </p:nvSpPr>
          <p:spPr>
            <a:xfrm>
              <a:off x="1786567" y="1691354"/>
              <a:ext cx="390525" cy="390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CA00F27C-9A6F-4409-9ADC-B8251672F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7958" y="1710504"/>
              <a:ext cx="452897" cy="405224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="" xmlns:a16="http://schemas.microsoft.com/office/drawing/2014/main" id="{3EDF0F23-9640-4B83-8F83-A4CD705D97F8}"/>
              </a:ext>
            </a:extLst>
          </p:cNvPr>
          <p:cNvGrpSpPr/>
          <p:nvPr/>
        </p:nvGrpSpPr>
        <p:grpSpPr>
          <a:xfrm>
            <a:off x="5587471" y="1395117"/>
            <a:ext cx="2674678" cy="2118210"/>
            <a:chOff x="5839954" y="1137942"/>
            <a:chExt cx="2470684" cy="2118210"/>
          </a:xfrm>
        </p:grpSpPr>
        <p:grpSp>
          <p:nvGrpSpPr>
            <p:cNvPr id="88" name="Группа 87">
              <a:extLst>
                <a:ext uri="{FF2B5EF4-FFF2-40B4-BE49-F238E27FC236}">
                  <a16:creationId xmlns="" xmlns:a16="http://schemas.microsoft.com/office/drawing/2014/main" id="{819DC317-DB01-43A6-89E9-B0A86F26B4C9}"/>
                </a:ext>
              </a:extLst>
            </p:cNvPr>
            <p:cNvGrpSpPr/>
            <p:nvPr/>
          </p:nvGrpSpPr>
          <p:grpSpPr>
            <a:xfrm>
              <a:off x="5839954" y="1137942"/>
              <a:ext cx="2470684" cy="2118210"/>
              <a:chOff x="490640" y="1911549"/>
              <a:chExt cx="2470684" cy="2118210"/>
            </a:xfrm>
          </p:grpSpPr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EC6CC264-3CEB-484B-A935-5806674418BC}"/>
                  </a:ext>
                </a:extLst>
              </p:cNvPr>
              <p:cNvSpPr txBox="1"/>
              <p:nvPr/>
            </p:nvSpPr>
            <p:spPr>
              <a:xfrm>
                <a:off x="490640" y="3019666"/>
                <a:ext cx="19551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>
                    <a:solidFill>
                      <a:srgbClr val="F39200"/>
                    </a:solidFill>
                    <a:latin typeface="Intro" panose="02000000000000000000" pitchFamily="50" charset="0"/>
                  </a:rPr>
                  <a:t>1</a:t>
                </a:r>
                <a:r>
                  <a:rPr lang="ru-RU" sz="5400" b="1" dirty="0">
                    <a:solidFill>
                      <a:srgbClr val="F39200"/>
                    </a:solidFill>
                    <a:latin typeface="Akrobat" panose="00000600000000000000" pitchFamily="50" charset="-52"/>
                  </a:rPr>
                  <a:t>/</a:t>
                </a:r>
                <a:r>
                  <a:rPr lang="ru-RU" sz="5400" b="1" dirty="0">
                    <a:solidFill>
                      <a:srgbClr val="F39200"/>
                    </a:solidFill>
                    <a:latin typeface="Intro" panose="02000000000000000000" pitchFamily="50" charset="0"/>
                  </a:rPr>
                  <a:t>2</a:t>
                </a:r>
              </a:p>
            </p:txBody>
          </p:sp>
          <p:sp>
            <p:nvSpPr>
              <p:cNvPr id="92" name="Прямоугольник 91">
                <a:extLst>
                  <a:ext uri="{FF2B5EF4-FFF2-40B4-BE49-F238E27FC236}">
                    <a16:creationId xmlns="" xmlns:a16="http://schemas.microsoft.com/office/drawing/2014/main" id="{26D692CA-600E-4DE6-8DD9-953E60397255}"/>
                  </a:ext>
                </a:extLst>
              </p:cNvPr>
              <p:cNvSpPr/>
              <p:nvPr/>
            </p:nvSpPr>
            <p:spPr>
              <a:xfrm>
                <a:off x="490640" y="3752760"/>
                <a:ext cx="247068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chemeClr val="bg2">
                        <a:lumMod val="25000"/>
                      </a:schemeClr>
                    </a:solidFill>
                    <a:latin typeface="Akrobat" panose="00000600000000000000" pitchFamily="50" charset="-52"/>
                    <a:cs typeface="Gotham Pro" panose="02000503040000020004" pitchFamily="50" charset="0"/>
                  </a:rPr>
                  <a:t>ключевой ставки Банка России </a:t>
                </a:r>
              </a:p>
            </p:txBody>
          </p:sp>
          <p:sp>
            <p:nvSpPr>
              <p:cNvPr id="93" name="Прямоугольник 92">
                <a:extLst>
                  <a:ext uri="{FF2B5EF4-FFF2-40B4-BE49-F238E27FC236}">
                    <a16:creationId xmlns="" xmlns:a16="http://schemas.microsoft.com/office/drawing/2014/main" id="{B0BA1F4E-418F-43C2-9574-1BF4365ED81A}"/>
                  </a:ext>
                </a:extLst>
              </p:cNvPr>
              <p:cNvSpPr/>
              <p:nvPr/>
            </p:nvSpPr>
            <p:spPr>
              <a:xfrm>
                <a:off x="490640" y="1911549"/>
                <a:ext cx="24706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chemeClr val="bg2">
                        <a:lumMod val="25000"/>
                      </a:schemeClr>
                    </a:solidFill>
                    <a:latin typeface="Akrobat" panose="00000600000000000000" pitchFamily="50" charset="-52"/>
                    <a:cs typeface="Gotham Pro" panose="02000503040000020004" pitchFamily="50" charset="0"/>
                  </a:rPr>
                  <a:t>Компенсация затрат </a:t>
                </a:r>
                <a:endParaRPr lang="en-US" sz="1200" b="1" dirty="0">
                  <a:solidFill>
                    <a:schemeClr val="bg2">
                      <a:lumMod val="25000"/>
                    </a:schemeClr>
                  </a:solidFill>
                  <a:latin typeface="Akrobat" panose="00000600000000000000" pitchFamily="50" charset="-52"/>
                  <a:cs typeface="Gotham Pro" panose="02000503040000020004" pitchFamily="50" charset="0"/>
                </a:endParaRPr>
              </a:p>
              <a:p>
                <a:r>
                  <a:rPr lang="ru-RU" sz="1200" b="1" dirty="0">
                    <a:solidFill>
                      <a:schemeClr val="bg2">
                        <a:lumMod val="25000"/>
                      </a:schemeClr>
                    </a:solidFill>
                    <a:latin typeface="Akrobat" panose="00000600000000000000" pitchFamily="50" charset="-52"/>
                    <a:cs typeface="Gotham Pro" panose="02000503040000020004" pitchFamily="50" charset="0"/>
                  </a:rPr>
                  <a:t>на уплату процентов по  кредитам</a:t>
                </a:r>
              </a:p>
            </p:txBody>
          </p:sp>
        </p:grpSp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67E37460-707B-4134-9AAA-73D46608FA82}"/>
                </a:ext>
              </a:extLst>
            </p:cNvPr>
            <p:cNvSpPr/>
            <p:nvPr/>
          </p:nvSpPr>
          <p:spPr>
            <a:xfrm>
              <a:off x="6282890" y="1801227"/>
              <a:ext cx="390525" cy="390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="" xmlns:a16="http://schemas.microsoft.com/office/drawing/2014/main" id="{E803F6D6-4676-4335-9D19-9E01386E6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11391" y="1652683"/>
              <a:ext cx="553586" cy="58272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="" xmlns:a16="http://schemas.microsoft.com/office/drawing/2014/main" id="{DE3514E6-953F-4AC7-B3F7-BDF57F24BA2B}"/>
              </a:ext>
            </a:extLst>
          </p:cNvPr>
          <p:cNvGrpSpPr/>
          <p:nvPr/>
        </p:nvGrpSpPr>
        <p:grpSpPr>
          <a:xfrm>
            <a:off x="2458998" y="3880308"/>
            <a:ext cx="5294037" cy="2474135"/>
            <a:chOff x="5324907" y="3864823"/>
            <a:chExt cx="5082468" cy="2474135"/>
          </a:xfrm>
        </p:grpSpPr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392562ED-B1B7-4688-8B49-4A7A4B106538}"/>
                </a:ext>
              </a:extLst>
            </p:cNvPr>
            <p:cNvSpPr/>
            <p:nvPr/>
          </p:nvSpPr>
          <p:spPr>
            <a:xfrm>
              <a:off x="8917894" y="4647480"/>
              <a:ext cx="390525" cy="390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="" xmlns:a16="http://schemas.microsoft.com/office/drawing/2014/main" id="{7C7304FE-5B94-4D00-8A15-29F3552585F8}"/>
                </a:ext>
              </a:extLst>
            </p:cNvPr>
            <p:cNvSpPr/>
            <p:nvPr/>
          </p:nvSpPr>
          <p:spPr>
            <a:xfrm>
              <a:off x="5757953" y="4984406"/>
              <a:ext cx="184678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400" b="1" dirty="0">
                  <a:solidFill>
                    <a:srgbClr val="F39200"/>
                  </a:solidFill>
                  <a:latin typeface="Intro" panose="02000000000000000000" pitchFamily="50" charset="0"/>
                </a:rPr>
                <a:t>4</a:t>
              </a:r>
              <a:r>
                <a:rPr lang="ru-RU" sz="4000" b="1" dirty="0">
                  <a:solidFill>
                    <a:srgbClr val="F39200"/>
                  </a:solidFill>
                  <a:latin typeface="Akrobat" panose="00000600000000000000" pitchFamily="50" charset="-52"/>
                </a:rPr>
                <a:t>%</a:t>
              </a:r>
              <a:endParaRPr lang="ru-RU" sz="1200" b="1" dirty="0">
                <a:solidFill>
                  <a:srgbClr val="F39200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="" xmlns:a16="http://schemas.microsoft.com/office/drawing/2014/main" id="{CCB0BA59-FFE3-4118-9B05-FBE6B4343142}"/>
                </a:ext>
              </a:extLst>
            </p:cNvPr>
            <p:cNvSpPr/>
            <p:nvPr/>
          </p:nvSpPr>
          <p:spPr>
            <a:xfrm>
              <a:off x="5773395" y="3864823"/>
              <a:ext cx="207063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krobat" panose="00000600000000000000" pitchFamily="50" charset="-52"/>
                  <a:cs typeface="Gotham Pro" panose="02000503040000020004" pitchFamily="50" charset="0"/>
                </a:rPr>
                <a:t>Налог на прибыль</a:t>
              </a:r>
            </a:p>
          </p:txBody>
        </p:sp>
        <p:sp>
          <p:nvSpPr>
            <p:cNvPr id="97" name="Овал 96">
              <a:extLst>
                <a:ext uri="{FF2B5EF4-FFF2-40B4-BE49-F238E27FC236}">
                  <a16:creationId xmlns="" xmlns:a16="http://schemas.microsoft.com/office/drawing/2014/main" id="{592FD4C9-3056-4BA6-B4FD-FFD006E643DF}"/>
                </a:ext>
              </a:extLst>
            </p:cNvPr>
            <p:cNvSpPr/>
            <p:nvPr/>
          </p:nvSpPr>
          <p:spPr>
            <a:xfrm>
              <a:off x="6282894" y="4694860"/>
              <a:ext cx="390525" cy="390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="" xmlns:a16="http://schemas.microsoft.com/office/drawing/2014/main" id="{01673DA8-31D7-49C5-8D99-66159349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96245" y="4508209"/>
              <a:ext cx="571075" cy="491759"/>
            </a:xfrm>
            <a:prstGeom prst="rect">
              <a:avLst/>
            </a:prstGeom>
          </p:spPr>
        </p:pic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A7F69D1F-6939-4F15-AA79-30B6562AA8A7}"/>
                </a:ext>
              </a:extLst>
            </p:cNvPr>
            <p:cNvSpPr/>
            <p:nvPr/>
          </p:nvSpPr>
          <p:spPr>
            <a:xfrm>
              <a:off x="5324907" y="5692627"/>
              <a:ext cx="16614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krobat" panose="00000600000000000000" pitchFamily="50" charset="-52"/>
                  <a:cs typeface="Gotham Pro" panose="02000503040000020004" pitchFamily="50" charset="0"/>
                </a:rPr>
                <a:t>льгота по налогу для обрабатывающих производств</a:t>
              </a:r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="" xmlns:a16="http://schemas.microsoft.com/office/drawing/2014/main" id="{AD2E7E64-7D7C-4B5C-A547-53C866654B6F}"/>
                </a:ext>
              </a:extLst>
            </p:cNvPr>
            <p:cNvSpPr/>
            <p:nvPr/>
          </p:nvSpPr>
          <p:spPr>
            <a:xfrm>
              <a:off x="8336738" y="3864823"/>
              <a:ext cx="20706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krobat" panose="00000600000000000000" pitchFamily="50" charset="-52"/>
                  <a:cs typeface="Gotham Pro" panose="02000503040000020004" pitchFamily="50" charset="0"/>
                </a:rPr>
                <a:t>Компенсация затрат по</a:t>
              </a:r>
            </a:p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krobat" panose="00000600000000000000" pitchFamily="50" charset="-52"/>
                  <a:cs typeface="Gotham Pro" panose="02000503040000020004" pitchFamily="50" charset="0"/>
                </a:rPr>
                <a:t>лизинговым платежам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="" xmlns:a16="http://schemas.microsoft.com/office/drawing/2014/main" id="{C6F059BB-BDC8-4FF5-8AF0-D23030407472}"/>
              </a:ext>
            </a:extLst>
          </p:cNvPr>
          <p:cNvGrpSpPr/>
          <p:nvPr/>
        </p:nvGrpSpPr>
        <p:grpSpPr>
          <a:xfrm>
            <a:off x="415680" y="3843274"/>
            <a:ext cx="2498839" cy="2134932"/>
            <a:chOff x="517620" y="3843815"/>
            <a:chExt cx="2498839" cy="2134932"/>
          </a:xfrm>
        </p:grpSpPr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437D276-FC51-4DB1-A464-81B1BFEB3B2D}"/>
                </a:ext>
              </a:extLst>
            </p:cNvPr>
            <p:cNvSpPr/>
            <p:nvPr/>
          </p:nvSpPr>
          <p:spPr>
            <a:xfrm>
              <a:off x="540719" y="5516413"/>
              <a:ext cx="207385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solidFill>
                    <a:schemeClr val="bg2">
                      <a:lumMod val="25000"/>
                    </a:schemeClr>
                  </a:solidFill>
                  <a:latin typeface="Akrobat" panose="00000600000000000000" pitchFamily="50" charset="-52"/>
                  <a:cs typeface="Gotham Pro Medium" panose="02000603030000020004" pitchFamily="50" charset="0"/>
                </a:rPr>
                <a:t>ДО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160AAAF4-FADC-4126-891B-82DAE1421E6E}"/>
                </a:ext>
              </a:extLst>
            </p:cNvPr>
            <p:cNvSpPr txBox="1"/>
            <p:nvPr/>
          </p:nvSpPr>
          <p:spPr>
            <a:xfrm>
              <a:off x="813386" y="5006357"/>
              <a:ext cx="19551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solidFill>
                    <a:srgbClr val="F39200"/>
                  </a:solidFill>
                  <a:latin typeface="Intro" panose="02000000000000000000" pitchFamily="50" charset="0"/>
                </a:rPr>
                <a:t>0</a:t>
              </a:r>
              <a:r>
                <a:rPr lang="ru-RU" sz="4000" dirty="0">
                  <a:solidFill>
                    <a:srgbClr val="F39200"/>
                  </a:solidFill>
                  <a:latin typeface="Akrobat Black" panose="00000A00000000000000" pitchFamily="50" charset="-52"/>
                </a:rPr>
                <a:t>%</a:t>
              </a:r>
              <a:endParaRPr lang="ru-RU" sz="5400" dirty="0">
                <a:solidFill>
                  <a:srgbClr val="F39200"/>
                </a:solidFill>
                <a:latin typeface="Akrobat Black" panose="00000A00000000000000" pitchFamily="50" charset="-52"/>
              </a:endParaRP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D8827BB4-B0CF-49BE-9C84-6FEA37BBB5D4}"/>
                </a:ext>
              </a:extLst>
            </p:cNvPr>
            <p:cNvSpPr/>
            <p:nvPr/>
          </p:nvSpPr>
          <p:spPr>
            <a:xfrm>
              <a:off x="517620" y="5701748"/>
              <a:ext cx="24988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krobat" panose="00000600000000000000" pitchFamily="50" charset="-52"/>
                  <a:cs typeface="Gotham Pro" panose="02000503040000020004" pitchFamily="50" charset="0"/>
                </a:rPr>
                <a:t>ставка налога на имущество</a:t>
              </a:r>
            </a:p>
          </p:txBody>
        </p:sp>
        <p:sp>
          <p:nvSpPr>
            <p:cNvPr id="104" name="Овал 103">
              <a:extLst>
                <a:ext uri="{FF2B5EF4-FFF2-40B4-BE49-F238E27FC236}">
                  <a16:creationId xmlns="" xmlns:a16="http://schemas.microsoft.com/office/drawing/2014/main" id="{81564A56-86F2-42B8-9CA6-8A36B2F0C292}"/>
                </a:ext>
              </a:extLst>
            </p:cNvPr>
            <p:cNvSpPr/>
            <p:nvPr/>
          </p:nvSpPr>
          <p:spPr>
            <a:xfrm>
              <a:off x="815785" y="4728503"/>
              <a:ext cx="390525" cy="3905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="" xmlns:a16="http://schemas.microsoft.com/office/drawing/2014/main" id="{3F3E3D73-0386-44B3-9AA8-D6AE26294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7126" y="4522903"/>
              <a:ext cx="515108" cy="669640"/>
            </a:xfrm>
            <a:prstGeom prst="rect">
              <a:avLst/>
            </a:prstGeom>
          </p:spPr>
        </p:pic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83B9B891-A60B-4401-A717-871612155C08}"/>
                </a:ext>
              </a:extLst>
            </p:cNvPr>
            <p:cNvSpPr/>
            <p:nvPr/>
          </p:nvSpPr>
          <p:spPr>
            <a:xfrm>
              <a:off x="518472" y="3843815"/>
              <a:ext cx="207063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25000"/>
                    </a:schemeClr>
                  </a:solidFill>
                  <a:latin typeface="Akrobat" panose="00000600000000000000" pitchFamily="50" charset="-52"/>
                  <a:cs typeface="Gotham Pro" panose="02000503040000020004" pitchFamily="50" charset="0"/>
                </a:rPr>
                <a:t>Налог на имущество</a:t>
              </a:r>
            </a:p>
          </p:txBody>
        </p:sp>
      </p:grp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B6958D37-7526-41F8-A477-FB6626CC5DD9}"/>
              </a:ext>
            </a:extLst>
          </p:cNvPr>
          <p:cNvCxnSpPr>
            <a:cxnSpLocks/>
          </p:cNvCxnSpPr>
          <p:nvPr/>
        </p:nvCxnSpPr>
        <p:spPr>
          <a:xfrm>
            <a:off x="2666570" y="3717439"/>
            <a:ext cx="0" cy="2502278"/>
          </a:xfrm>
          <a:prstGeom prst="line">
            <a:avLst/>
          </a:prstGeom>
          <a:ln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="" xmlns:a16="http://schemas.microsoft.com/office/drawing/2014/main" id="{DDCC9C01-3C07-4960-9A1E-8A56913FC7F3}"/>
              </a:ext>
            </a:extLst>
          </p:cNvPr>
          <p:cNvCxnSpPr>
            <a:cxnSpLocks/>
          </p:cNvCxnSpPr>
          <p:nvPr/>
        </p:nvCxnSpPr>
        <p:spPr>
          <a:xfrm>
            <a:off x="5511344" y="3717439"/>
            <a:ext cx="0" cy="2502278"/>
          </a:xfrm>
          <a:prstGeom prst="line">
            <a:avLst/>
          </a:prstGeom>
          <a:ln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F2BE667E-6F6F-44DF-9003-1EFA8A70932B}"/>
              </a:ext>
            </a:extLst>
          </p:cNvPr>
          <p:cNvSpPr/>
          <p:nvPr/>
        </p:nvSpPr>
        <p:spPr>
          <a:xfrm>
            <a:off x="5637204" y="5578097"/>
            <a:ext cx="20738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cs typeface="Gotham Pro Medium" panose="02000603030000020004" pitchFamily="50" charset="0"/>
              </a:rPr>
              <a:t>ДО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C4889EB7-E839-4C40-AC16-4859BCC15AC6}"/>
              </a:ext>
            </a:extLst>
          </p:cNvPr>
          <p:cNvSpPr txBox="1"/>
          <p:nvPr/>
        </p:nvSpPr>
        <p:spPr>
          <a:xfrm>
            <a:off x="5924416" y="4999891"/>
            <a:ext cx="195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39200"/>
                </a:solidFill>
                <a:latin typeface="Intro" panose="02000000000000000000" pitchFamily="50" charset="0"/>
              </a:rPr>
              <a:t>30</a:t>
            </a:r>
            <a:r>
              <a:rPr lang="ru-RU" sz="4000" dirty="0">
                <a:solidFill>
                  <a:srgbClr val="F39200"/>
                </a:solidFill>
                <a:latin typeface="Akrobat Black" panose="00000A00000000000000" pitchFamily="50" charset="-52"/>
              </a:rPr>
              <a:t>%</a:t>
            </a:r>
            <a:endParaRPr lang="ru-RU" sz="5400" dirty="0">
              <a:solidFill>
                <a:srgbClr val="F39200"/>
              </a:solidFill>
              <a:latin typeface="Akrobat Black" panose="00000A00000000000000" pitchFamily="50" charset="-52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22C31D5C-C11C-4FAB-BA98-D2C48053E56D}"/>
              </a:ext>
            </a:extLst>
          </p:cNvPr>
          <p:cNvSpPr/>
          <p:nvPr/>
        </p:nvSpPr>
        <p:spPr>
          <a:xfrm>
            <a:off x="5632308" y="5707549"/>
            <a:ext cx="2498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cs typeface="Gotham Pro" panose="02000503040000020004" pitchFamily="50" charset="0"/>
              </a:rPr>
              <a:t>от произведенных затрат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763C8395-C837-4345-BA97-D3ABD091E1AD}"/>
              </a:ext>
            </a:extLst>
          </p:cNvPr>
          <p:cNvSpPr/>
          <p:nvPr/>
        </p:nvSpPr>
        <p:spPr>
          <a:xfrm>
            <a:off x="8324871" y="0"/>
            <a:ext cx="3908166" cy="6858000"/>
          </a:xfrm>
          <a:prstGeom prst="rect">
            <a:avLst/>
          </a:prstGeom>
          <a:solidFill>
            <a:srgbClr val="252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64194"/>
              </a:solidFill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A2799148-64F6-4333-8616-101FB233F0A6}"/>
              </a:ext>
            </a:extLst>
          </p:cNvPr>
          <p:cNvSpPr/>
          <p:nvPr/>
        </p:nvSpPr>
        <p:spPr>
          <a:xfrm>
            <a:off x="8615844" y="1210268"/>
            <a:ext cx="3385924" cy="707886"/>
          </a:xfrm>
          <a:prstGeom prst="rect">
            <a:avLst/>
          </a:prstGeom>
          <a:solidFill>
            <a:srgbClr val="25203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latin typeface="Akrobat" panose="00000600000000000000" pitchFamily="50" charset="-52"/>
                <a:cs typeface="Gotham Pro Medium" panose="02000603030000020004" pitchFamily="50" charset="0"/>
              </a:rPr>
              <a:t>ОБЩЕЕ КОЛИЧЕСТВО МЕР ПОДДЕРЖКИ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415919D5-3134-4102-ACEB-E8F35735DD92}"/>
              </a:ext>
            </a:extLst>
          </p:cNvPr>
          <p:cNvSpPr txBox="1"/>
          <p:nvPr/>
        </p:nvSpPr>
        <p:spPr>
          <a:xfrm>
            <a:off x="8717763" y="3363496"/>
            <a:ext cx="1197086" cy="707886"/>
          </a:xfrm>
          <a:prstGeom prst="rect">
            <a:avLst/>
          </a:prstGeom>
          <a:solidFill>
            <a:srgbClr val="25203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>
                <a:solidFill>
                  <a:srgbClr val="F39200"/>
                </a:solidFill>
                <a:latin typeface="Akrobat Bold" panose="00000800000000000000" pitchFamily="50" charset="-52"/>
              </a:defRPr>
            </a:lvl1pPr>
          </a:lstStyle>
          <a:p>
            <a:r>
              <a:rPr lang="ru-RU" dirty="0"/>
              <a:t>226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BE2AAA9C-C5D5-4B85-9FB7-4ACACDB8BC3B}"/>
              </a:ext>
            </a:extLst>
          </p:cNvPr>
          <p:cNvSpPr/>
          <p:nvPr/>
        </p:nvSpPr>
        <p:spPr>
          <a:xfrm>
            <a:off x="8515295" y="2731388"/>
            <a:ext cx="160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krobat" panose="00000600000000000000" pitchFamily="50" charset="-52"/>
                <a:cs typeface="Gotham Pro" panose="02000503040000020004" pitchFamily="50" charset="0"/>
              </a:rPr>
              <a:t>ФЕДЕРАЛЬНЫЕ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80ACE7AC-63DC-4C10-9AD3-B4D7206F0F56}"/>
              </a:ext>
            </a:extLst>
          </p:cNvPr>
          <p:cNvSpPr txBox="1"/>
          <p:nvPr/>
        </p:nvSpPr>
        <p:spPr>
          <a:xfrm>
            <a:off x="266701" y="6319390"/>
            <a:ext cx="8341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Akrobat Black" panose="00000A00000000000000" pitchFamily="50" charset="-52"/>
              </a:rPr>
              <a:t>—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Akrobat Black" panose="00000A00000000000000" pitchFamily="50" charset="-52"/>
              </a:rPr>
              <a:t>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  <a:latin typeface="Akrobat Black" panose="00000A00000000000000" pitchFamily="50" charset="-52"/>
              </a:rPr>
              <a:t>5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krobat Black" panose="00000A00000000000000" pitchFamily="50" charset="-52"/>
              </a:rPr>
              <a:t>—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krobat Black" panose="00000A00000000000000" pitchFamily="50" charset="-52"/>
            </a:endParaRPr>
          </a:p>
          <a:p>
            <a:endParaRPr lang="ru-RU" sz="1100" dirty="0">
              <a:solidFill>
                <a:schemeClr val="bg1">
                  <a:lumMod val="75000"/>
                </a:schemeClr>
              </a:solidFill>
              <a:latin typeface="Akrobat Black" panose="00000A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4211AB6-465F-4821-B614-8E8A3B987F3C}"/>
              </a:ext>
            </a:extLst>
          </p:cNvPr>
          <p:cNvSpPr/>
          <p:nvPr/>
        </p:nvSpPr>
        <p:spPr>
          <a:xfrm>
            <a:off x="10181257" y="2741433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krobat" panose="00000600000000000000" pitchFamily="50" charset="-52"/>
                <a:cs typeface="Gotham Pro" panose="02000503040000020004" pitchFamily="50" charset="0"/>
              </a:rPr>
              <a:t>РЕГИОНАЛЬНЫЕ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18739ACB-21AE-4417-920D-181520CD1B0B}"/>
              </a:ext>
            </a:extLst>
          </p:cNvPr>
          <p:cNvSpPr txBox="1"/>
          <p:nvPr/>
        </p:nvSpPr>
        <p:spPr>
          <a:xfrm>
            <a:off x="10167480" y="3363496"/>
            <a:ext cx="1602023" cy="707886"/>
          </a:xfrm>
          <a:prstGeom prst="rect">
            <a:avLst/>
          </a:prstGeom>
          <a:solidFill>
            <a:srgbClr val="2520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39200"/>
                </a:solidFill>
                <a:latin typeface="Akrobat Bold" panose="00000800000000000000" pitchFamily="50" charset="-52"/>
              </a:rPr>
              <a:t>41</a:t>
            </a:r>
            <a:endParaRPr lang="ru-RU" sz="4000" dirty="0">
              <a:solidFill>
                <a:srgbClr val="F39200"/>
              </a:solidFill>
              <a:latin typeface="Intro" panose="02000000000000000000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174845-CD3C-4C31-A39E-B21E1ED215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09547" y="4522362"/>
            <a:ext cx="657550" cy="65755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9C8860DC-C18E-4C48-814E-3D91987EF026}"/>
              </a:ext>
            </a:extLst>
          </p:cNvPr>
          <p:cNvSpPr/>
          <p:nvPr/>
        </p:nvSpPr>
        <p:spPr>
          <a:xfrm>
            <a:off x="4095251" y="5011128"/>
            <a:ext cx="1923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39200"/>
                </a:solidFill>
                <a:latin typeface="Intro" panose="02000000000000000000" pitchFamily="50" charset="0"/>
              </a:rPr>
              <a:t>10</a:t>
            </a:r>
            <a:r>
              <a:rPr lang="ru-RU" sz="4000" b="1" dirty="0">
                <a:solidFill>
                  <a:srgbClr val="F39200"/>
                </a:solidFill>
                <a:latin typeface="Akrobat" panose="00000600000000000000" pitchFamily="50" charset="-52"/>
              </a:rPr>
              <a:t>%</a:t>
            </a:r>
            <a:endParaRPr lang="ru-RU" sz="1200" dirty="0">
              <a:solidFill>
                <a:srgbClr val="F39200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7E9D6127-8FF1-4B4A-8D38-55159D6FCA34}"/>
              </a:ext>
            </a:extLst>
          </p:cNvPr>
          <p:cNvSpPr/>
          <p:nvPr/>
        </p:nvSpPr>
        <p:spPr>
          <a:xfrm>
            <a:off x="3875180" y="5698806"/>
            <a:ext cx="173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cs typeface="Gotham Pro" panose="02000503040000020004" pitchFamily="50" charset="0"/>
              </a:rPr>
              <a:t>льгота по налогу для участников регионального инвестиционного проекта (от 50 млн. рублей)</a:t>
            </a:r>
          </a:p>
        </p:txBody>
      </p:sp>
      <p:sp>
        <p:nvSpPr>
          <p:cNvPr id="116" name="Овал 115">
            <a:extLst>
              <a:ext uri="{FF2B5EF4-FFF2-40B4-BE49-F238E27FC236}">
                <a16:creationId xmlns="" xmlns:a16="http://schemas.microsoft.com/office/drawing/2014/main" id="{592FD4C9-3056-4BA6-B4FD-FFD006E643DF}"/>
              </a:ext>
            </a:extLst>
          </p:cNvPr>
          <p:cNvSpPr/>
          <p:nvPr/>
        </p:nvSpPr>
        <p:spPr>
          <a:xfrm>
            <a:off x="4872680" y="4710122"/>
            <a:ext cx="406781" cy="3905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01673DA8-31D7-49C5-8D99-66159349AC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69936" y="4523471"/>
            <a:ext cx="594847" cy="491759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="" xmlns:a16="http://schemas.microsoft.com/office/drawing/2014/main" id="{F8CDFC61-9918-4115-82A2-9E551E29D716}"/>
              </a:ext>
            </a:extLst>
          </p:cNvPr>
          <p:cNvGrpSpPr/>
          <p:nvPr/>
        </p:nvGrpSpPr>
        <p:grpSpPr>
          <a:xfrm>
            <a:off x="8262149" y="5870212"/>
            <a:ext cx="5174726" cy="1003808"/>
            <a:chOff x="2997512" y="5746289"/>
            <a:chExt cx="5174726" cy="1003808"/>
          </a:xfrm>
        </p:grpSpPr>
        <p:pic>
          <p:nvPicPr>
            <p:cNvPr id="121" name="Рисунок 120">
              <a:extLst>
                <a:ext uri="{FF2B5EF4-FFF2-40B4-BE49-F238E27FC236}">
                  <a16:creationId xmlns="" xmlns:a16="http://schemas.microsoft.com/office/drawing/2014/main" id="{16089D15-1AD4-40DE-9DE5-81D79BE31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97512" y="5746289"/>
              <a:ext cx="1019781" cy="1003808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5B2BFBDB-34AD-4820-8A9D-E99F062FC18B}"/>
                </a:ext>
              </a:extLst>
            </p:cNvPr>
            <p:cNvSpPr txBox="1"/>
            <p:nvPr/>
          </p:nvSpPr>
          <p:spPr>
            <a:xfrm>
              <a:off x="4128862" y="5841145"/>
              <a:ext cx="4043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krobat" panose="00000600000000000000" pitchFamily="50" charset="-52"/>
                  <a:cs typeface="Gotham Pro Medium" panose="02000603030000020004" pitchFamily="50" charset="0"/>
                </a:rPr>
                <a:t>Навигатор мер поддержки: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86A2F08D-43B4-4D2C-BD93-75CD5FCB70C6}"/>
                </a:ext>
              </a:extLst>
            </p:cNvPr>
            <p:cNvSpPr txBox="1"/>
            <p:nvPr/>
          </p:nvSpPr>
          <p:spPr>
            <a:xfrm>
              <a:off x="4128052" y="6090413"/>
              <a:ext cx="2485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solidFill>
                    <a:srgbClr val="F39200"/>
                  </a:solidFill>
                  <a:latin typeface="Akrobat Bold" panose="00000800000000000000" pitchFamily="50" charset="-52"/>
                  <a:cs typeface="Gotham Pro Medium" panose="02000603030000020004" pitchFamily="50" charset="0"/>
                </a:rPr>
                <a:t>fondugra.ru</a:t>
              </a:r>
              <a:endParaRPr lang="ru-RU" sz="2400" u="sng" dirty="0">
                <a:solidFill>
                  <a:srgbClr val="F39200"/>
                </a:solidFill>
                <a:latin typeface="Akrobat Bold" panose="00000800000000000000" pitchFamily="50" charset="-52"/>
                <a:cs typeface="Gotham Pro Medium" panose="02000603030000020004" pitchFamily="50" charset="0"/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B58B78B-BC71-4310-8C83-63C3DA14EAF5}"/>
              </a:ext>
            </a:extLst>
          </p:cNvPr>
          <p:cNvSpPr/>
          <p:nvPr/>
        </p:nvSpPr>
        <p:spPr>
          <a:xfrm>
            <a:off x="823275" y="2559488"/>
            <a:ext cx="19551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Gotham Pro" panose="02000503040000020004" pitchFamily="50" charset="0"/>
              </a:rPr>
              <a:t>На строительно-монтажные работы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DABB1969-E83B-44E4-876E-C7D787F79AE4}"/>
              </a:ext>
            </a:extLst>
          </p:cNvPr>
          <p:cNvSpPr/>
          <p:nvPr/>
        </p:nvSpPr>
        <p:spPr>
          <a:xfrm>
            <a:off x="822849" y="2950487"/>
            <a:ext cx="1621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Gotham Pro" panose="02000503040000020004" pitchFamily="50" charset="0"/>
              </a:rPr>
              <a:t>На приобретение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Gotham Pro" panose="02000503040000020004" pitchFamily="50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Gotham Pro" panose="02000503040000020004" pitchFamily="50" charset="0"/>
              </a:rPr>
              <a:t>оборудования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EADE5750-1442-49B4-9093-70A393DF9C4C}"/>
              </a:ext>
            </a:extLst>
          </p:cNvPr>
          <p:cNvSpPr/>
          <p:nvPr/>
        </p:nvSpPr>
        <p:spPr>
          <a:xfrm>
            <a:off x="316518" y="2048319"/>
            <a:ext cx="20738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Gotham Pro Medium" panose="02000603030000020004" pitchFamily="50" charset="0"/>
              </a:rPr>
              <a:t>ДО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823" y="3404340"/>
            <a:ext cx="1947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39200"/>
                </a:solidFill>
                <a:latin typeface="Akrobat Black" panose="00000A00000000000000" pitchFamily="50" charset="-52"/>
                <a:cs typeface="Gotham Pro" panose="02000503040000020004" pitchFamily="50" charset="0"/>
              </a:rPr>
              <a:t>НО НЕ БОЛЕЕ 10 МЛН РУБЛЕЙ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789C3B2-45D8-47B4-9F50-99F569D39B90}"/>
              </a:ext>
            </a:extLst>
          </p:cNvPr>
          <p:cNvSpPr/>
          <p:nvPr/>
        </p:nvSpPr>
        <p:spPr>
          <a:xfrm>
            <a:off x="2947555" y="2863842"/>
            <a:ext cx="7649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Gotham Pro Medium" panose="02000603030000020004" pitchFamily="50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7998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Группа 248">
            <a:extLst>
              <a:ext uri="{FF2B5EF4-FFF2-40B4-BE49-F238E27FC236}">
                <a16:creationId xmlns:a16="http://schemas.microsoft.com/office/drawing/2014/main" xmlns="" id="{30A236BC-EC67-4957-A91B-EE15E0935241}"/>
              </a:ext>
            </a:extLst>
          </p:cNvPr>
          <p:cNvGrpSpPr/>
          <p:nvPr/>
        </p:nvGrpSpPr>
        <p:grpSpPr>
          <a:xfrm>
            <a:off x="-271463" y="1532162"/>
            <a:ext cx="12844463" cy="2087861"/>
            <a:chOff x="-271463" y="1532161"/>
            <a:chExt cx="12844463" cy="2285519"/>
          </a:xfrm>
        </p:grpSpPr>
        <p:sp>
          <p:nvSpPr>
            <p:cNvPr id="215" name="Прямоугольник 214">
              <a:extLst>
                <a:ext uri="{FF2B5EF4-FFF2-40B4-BE49-F238E27FC236}">
                  <a16:creationId xmlns:a16="http://schemas.microsoft.com/office/drawing/2014/main" xmlns="" id="{FF757923-CB40-4FA6-914F-405AAE303480}"/>
                </a:ext>
              </a:extLst>
            </p:cNvPr>
            <p:cNvSpPr/>
            <p:nvPr/>
          </p:nvSpPr>
          <p:spPr>
            <a:xfrm>
              <a:off x="-165962" y="1532161"/>
              <a:ext cx="12622330" cy="2285519"/>
            </a:xfrm>
            <a:prstGeom prst="rect">
              <a:avLst/>
            </a:prstGeom>
            <a:gradFill>
              <a:gsLst>
                <a:gs pos="70000">
                  <a:srgbClr val="021D34"/>
                </a:gs>
                <a:gs pos="0">
                  <a:srgbClr val="592530"/>
                </a:gs>
              </a:gsLst>
              <a:path path="circle">
                <a:fillToRect l="100000" b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48" name="Группа 247">
              <a:extLst>
                <a:ext uri="{FF2B5EF4-FFF2-40B4-BE49-F238E27FC236}">
                  <a16:creationId xmlns:a16="http://schemas.microsoft.com/office/drawing/2014/main" xmlns="" id="{E576020A-697D-4603-A1FA-9ED834B969FE}"/>
                </a:ext>
              </a:extLst>
            </p:cNvPr>
            <p:cNvGrpSpPr/>
            <p:nvPr/>
          </p:nvGrpSpPr>
          <p:grpSpPr>
            <a:xfrm>
              <a:off x="-271463" y="1532161"/>
              <a:ext cx="12844463" cy="2285519"/>
              <a:chOff x="-271463" y="1532161"/>
              <a:chExt cx="12844463" cy="2285519"/>
            </a:xfrm>
          </p:grpSpPr>
          <p:cxnSp>
            <p:nvCxnSpPr>
              <p:cNvPr id="246" name="Прямая соединительная линия 245">
                <a:extLst>
                  <a:ext uri="{FF2B5EF4-FFF2-40B4-BE49-F238E27FC236}">
                    <a16:creationId xmlns:a16="http://schemas.microsoft.com/office/drawing/2014/main" xmlns="" id="{DFBDC64A-6D87-490E-A013-F11156ACE433}"/>
                  </a:ext>
                </a:extLst>
              </p:cNvPr>
              <p:cNvCxnSpPr/>
              <p:nvPr/>
            </p:nvCxnSpPr>
            <p:spPr>
              <a:xfrm>
                <a:off x="-161925" y="1532161"/>
                <a:ext cx="12734925" cy="0"/>
              </a:xfrm>
              <a:prstGeom prst="line">
                <a:avLst/>
              </a:prstGeom>
              <a:ln w="38100">
                <a:solidFill>
                  <a:srgbClr val="F39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Прямая соединительная линия 246">
                <a:extLst>
                  <a:ext uri="{FF2B5EF4-FFF2-40B4-BE49-F238E27FC236}">
                    <a16:creationId xmlns:a16="http://schemas.microsoft.com/office/drawing/2014/main" xmlns="" id="{B7B8C056-154F-436C-9275-522861185907}"/>
                  </a:ext>
                </a:extLst>
              </p:cNvPr>
              <p:cNvCxnSpPr/>
              <p:nvPr/>
            </p:nvCxnSpPr>
            <p:spPr>
              <a:xfrm>
                <a:off x="-271463" y="3817680"/>
                <a:ext cx="12734925" cy="0"/>
              </a:xfrm>
              <a:prstGeom prst="line">
                <a:avLst/>
              </a:prstGeom>
              <a:ln w="38100">
                <a:solidFill>
                  <a:srgbClr val="F39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EA665C0-3E32-4ECE-88FF-5C613184EF45}"/>
              </a:ext>
            </a:extLst>
          </p:cNvPr>
          <p:cNvGrpSpPr/>
          <p:nvPr/>
        </p:nvGrpSpPr>
        <p:grpSpPr>
          <a:xfrm rot="16200000">
            <a:off x="10298245" y="-395164"/>
            <a:ext cx="156007" cy="2360837"/>
            <a:chOff x="7792803" y="-760922"/>
            <a:chExt cx="156007" cy="2360837"/>
          </a:xfrm>
          <a:solidFill>
            <a:srgbClr val="F39200"/>
          </a:solidFill>
        </p:grpSpPr>
        <p:grpSp>
          <p:nvGrpSpPr>
            <p:cNvPr id="3" name="Рисунок 140">
              <a:extLst>
                <a:ext uri="{FF2B5EF4-FFF2-40B4-BE49-F238E27FC236}">
                  <a16:creationId xmlns:a16="http://schemas.microsoft.com/office/drawing/2014/main" xmlns="" id="{530B528B-309F-4F1F-A9DB-058A35BA29F1}"/>
                </a:ext>
              </a:extLst>
            </p:cNvPr>
            <p:cNvGrpSpPr/>
            <p:nvPr/>
          </p:nvGrpSpPr>
          <p:grpSpPr>
            <a:xfrm>
              <a:off x="7904145" y="-760922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xmlns="" id="{19E88C35-851A-4ADE-95CA-69822F67BAC4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xmlns="" id="{16B88824-AE46-4021-92A5-D1A11DB1FE69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xmlns="" id="{29372E5F-42D2-427F-93A2-587C6843C9BA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xmlns="" id="{062B8137-DDDF-43D2-AB0A-B2CE4A279470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xmlns="" id="{6DAD8D65-119F-4CB0-8760-97759BAE11D0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xmlns="" id="{A2BD613D-30AE-470D-9B87-117B9986C53B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xmlns="" id="{AF7034DC-8559-4517-8699-B403AA04B0DF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xmlns="" id="{281C4ABB-0806-4BFE-A67F-63260F746EB1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xmlns="" id="{7AE7E25C-6DD6-4C6F-B05C-74EFD730075B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xmlns="" id="{E2D69077-06AF-44CF-B0F5-084E682E4F66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xmlns="" id="{47834A4F-2F45-4E69-B725-A4EBDC94F90D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xmlns="" id="{91A95A5D-FA78-4676-B917-75168B5A0BA5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xmlns="" id="{71F17037-75E7-4D33-82DE-41B1CAD4481A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xmlns="" id="{35926936-DC75-4D82-AE73-01391CD3955A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" name="Рисунок 140">
              <a:extLst>
                <a:ext uri="{FF2B5EF4-FFF2-40B4-BE49-F238E27FC236}">
                  <a16:creationId xmlns:a16="http://schemas.microsoft.com/office/drawing/2014/main" xmlns="" id="{62C61C4B-24E8-4F99-9D81-B436A77CF961}"/>
                </a:ext>
              </a:extLst>
            </p:cNvPr>
            <p:cNvGrpSpPr/>
            <p:nvPr/>
          </p:nvGrpSpPr>
          <p:grpSpPr>
            <a:xfrm>
              <a:off x="7792803" y="-76092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5" name="Полилиния: фигура 4">
                <a:extLst>
                  <a:ext uri="{FF2B5EF4-FFF2-40B4-BE49-F238E27FC236}">
                    <a16:creationId xmlns:a16="http://schemas.microsoft.com/office/drawing/2014/main" xmlns="" id="{AA0D0A13-7381-4055-9971-77105A5ACEC9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" name="Полилиния: фигура 5">
                <a:extLst>
                  <a:ext uri="{FF2B5EF4-FFF2-40B4-BE49-F238E27FC236}">
                    <a16:creationId xmlns:a16="http://schemas.microsoft.com/office/drawing/2014/main" xmlns="" id="{D04FB08E-3577-4F79-8E1F-7BEC28A74129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xmlns="" id="{2A688180-6CBE-4028-839A-5D685A054524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xmlns="" id="{2440B842-0163-4493-AF66-27A34DC06F71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xmlns="" id="{0D02EA7D-46D5-48F8-8064-C322CBFEF854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xmlns="" id="{09533D85-ECF4-440C-A3D6-00947C880445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xmlns="" id="{26522186-E0C6-40EA-B977-A4E897D07943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xmlns="" id="{BCB71F11-43CB-4F12-869D-59F5E5AA5AF8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xmlns="" id="{43BC6D96-69C0-42DE-A6B1-3C5B2E974514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xmlns="" id="{BBDD4894-13FF-49B8-930E-549884602667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xmlns="" id="{390FA91C-0167-42ED-B26B-042E1A04ACDD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xmlns="" id="{82648398-6898-4C0A-A4E8-06C1AF111A8E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xmlns="" id="{2BD810F3-3B52-4600-B504-D7E771A8F2C8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640CBEAB-50C7-4C44-99B7-81EB691ABE83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9582974C-F45E-4CCF-9594-E74DEC95DAD8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8791E67C-C843-4FEF-9AB8-0F0537D8CFE4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xmlns="" id="{6FEED83E-FE0E-4216-B8F2-A8E314916A63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4D12150C-04A1-4797-BF1A-4E2748CFBEB2}"/>
              </a:ext>
            </a:extLst>
          </p:cNvPr>
          <p:cNvGrpSpPr/>
          <p:nvPr/>
        </p:nvGrpSpPr>
        <p:grpSpPr>
          <a:xfrm>
            <a:off x="712171" y="705689"/>
            <a:ext cx="2360838" cy="156007"/>
            <a:chOff x="8777230" y="1410786"/>
            <a:chExt cx="2360838" cy="156007"/>
          </a:xfrm>
          <a:solidFill>
            <a:srgbClr val="F39200"/>
          </a:solidFill>
        </p:grpSpPr>
        <p:grpSp>
          <p:nvGrpSpPr>
            <p:cNvPr id="37" name="Рисунок 140">
              <a:extLst>
                <a:ext uri="{FF2B5EF4-FFF2-40B4-BE49-F238E27FC236}">
                  <a16:creationId xmlns:a16="http://schemas.microsoft.com/office/drawing/2014/main" xmlns="" id="{CAB64396-6F91-477A-A5B8-5216A083603D}"/>
                </a:ext>
              </a:extLst>
            </p:cNvPr>
            <p:cNvGrpSpPr/>
            <p:nvPr/>
          </p:nvGrpSpPr>
          <p:grpSpPr>
            <a:xfrm rot="5400000" flipH="1">
              <a:off x="10152099" y="469483"/>
              <a:ext cx="44665" cy="1927272"/>
              <a:chOff x="7904145" y="-760922"/>
              <a:chExt cx="44665" cy="1927272"/>
            </a:xfrm>
            <a:grpFill/>
          </p:grpSpPr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xmlns="" id="{7E2D539A-5C6E-4851-B93E-3CEADEF2E0CA}"/>
                  </a:ext>
                </a:extLst>
              </p:cNvPr>
              <p:cNvSpPr/>
              <p:nvPr/>
            </p:nvSpPr>
            <p:spPr>
              <a:xfrm>
                <a:off x="7904145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xmlns="" id="{B85FCEAD-05AE-4CD0-BC3A-7439507A1AC2}"/>
                  </a:ext>
                </a:extLst>
              </p:cNvPr>
              <p:cNvSpPr/>
              <p:nvPr/>
            </p:nvSpPr>
            <p:spPr>
              <a:xfrm>
                <a:off x="7904145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xmlns="" id="{E85FC9C3-65CF-4548-AF6E-CE88F5CB7E09}"/>
                  </a:ext>
                </a:extLst>
              </p:cNvPr>
              <p:cNvSpPr/>
              <p:nvPr/>
            </p:nvSpPr>
            <p:spPr>
              <a:xfrm>
                <a:off x="7904145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xmlns="" id="{DD59A6E1-5B13-45C3-9D85-0AC60C5EBE9D}"/>
                  </a:ext>
                </a:extLst>
              </p:cNvPr>
              <p:cNvSpPr/>
              <p:nvPr/>
            </p:nvSpPr>
            <p:spPr>
              <a:xfrm>
                <a:off x="7904145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xmlns="" id="{5F602F57-1061-4FBA-8A35-62B4B1F4F811}"/>
                  </a:ext>
                </a:extLst>
              </p:cNvPr>
              <p:cNvSpPr/>
              <p:nvPr/>
            </p:nvSpPr>
            <p:spPr>
              <a:xfrm>
                <a:off x="7904145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xmlns="" id="{BF420614-2603-48D0-BA19-685B1384DC09}"/>
                  </a:ext>
                </a:extLst>
              </p:cNvPr>
              <p:cNvSpPr/>
              <p:nvPr/>
            </p:nvSpPr>
            <p:spPr>
              <a:xfrm>
                <a:off x="7904145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xmlns="" id="{7329886A-558F-4918-B0EB-A227FA1266A5}"/>
                  </a:ext>
                </a:extLst>
              </p:cNvPr>
              <p:cNvSpPr/>
              <p:nvPr/>
            </p:nvSpPr>
            <p:spPr>
              <a:xfrm>
                <a:off x="7904145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xmlns="" id="{4183553A-1CCF-4C67-91DF-9D0B669BDBB3}"/>
                  </a:ext>
                </a:extLst>
              </p:cNvPr>
              <p:cNvSpPr/>
              <p:nvPr/>
            </p:nvSpPr>
            <p:spPr>
              <a:xfrm>
                <a:off x="7904145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xmlns="" id="{AA261482-0D1A-4BA5-B52B-006D31C5452A}"/>
                  </a:ext>
                </a:extLst>
              </p:cNvPr>
              <p:cNvSpPr/>
              <p:nvPr/>
            </p:nvSpPr>
            <p:spPr>
              <a:xfrm>
                <a:off x="7904145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9890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xmlns="" id="{6350F82D-DD02-45E8-B375-594AF50EA3A2}"/>
                  </a:ext>
                </a:extLst>
              </p:cNvPr>
              <p:cNvSpPr/>
              <p:nvPr/>
            </p:nvSpPr>
            <p:spPr>
              <a:xfrm>
                <a:off x="7904145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xmlns="" id="{D7D3B8C1-FB61-4112-B6C5-3F736213B0CB}"/>
                  </a:ext>
                </a:extLst>
              </p:cNvPr>
              <p:cNvSpPr/>
              <p:nvPr/>
            </p:nvSpPr>
            <p:spPr>
              <a:xfrm>
                <a:off x="7904145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xmlns="" id="{3914B191-7DEE-49C7-99BF-AA14D0C95221}"/>
                  </a:ext>
                </a:extLst>
              </p:cNvPr>
              <p:cNvSpPr/>
              <p:nvPr/>
            </p:nvSpPr>
            <p:spPr>
              <a:xfrm>
                <a:off x="7904145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xmlns="" id="{803142C7-F10F-410F-BD46-78F87757D6C5}"/>
                  </a:ext>
                </a:extLst>
              </p:cNvPr>
              <p:cNvSpPr/>
              <p:nvPr/>
            </p:nvSpPr>
            <p:spPr>
              <a:xfrm>
                <a:off x="7904145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xmlns="" id="{F6F143A2-BE90-4457-A6D7-9C511C398ACA}"/>
                  </a:ext>
                </a:extLst>
              </p:cNvPr>
              <p:cNvSpPr/>
              <p:nvPr/>
            </p:nvSpPr>
            <p:spPr>
              <a:xfrm>
                <a:off x="7904145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9890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8" name="Рисунок 140">
              <a:extLst>
                <a:ext uri="{FF2B5EF4-FFF2-40B4-BE49-F238E27FC236}">
                  <a16:creationId xmlns:a16="http://schemas.microsoft.com/office/drawing/2014/main" xmlns="" id="{B4615EC2-AC3B-44D1-A359-489F3557707C}"/>
                </a:ext>
              </a:extLst>
            </p:cNvPr>
            <p:cNvGrpSpPr/>
            <p:nvPr/>
          </p:nvGrpSpPr>
          <p:grpSpPr>
            <a:xfrm rot="5400000" flipH="1">
              <a:off x="9935316" y="364042"/>
              <a:ext cx="44665" cy="2360837"/>
              <a:chOff x="7792803" y="-760922"/>
              <a:chExt cx="44665" cy="2360837"/>
            </a:xfrm>
            <a:grpFill/>
          </p:grpSpPr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xmlns="" id="{5C8D2053-48B6-4A44-99C7-02BBC011A425}"/>
                  </a:ext>
                </a:extLst>
              </p:cNvPr>
              <p:cNvSpPr/>
              <p:nvPr/>
            </p:nvSpPr>
            <p:spPr>
              <a:xfrm>
                <a:off x="7792803" y="-76092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xmlns="" id="{194A0FE6-F30E-49CC-BE0A-F8D7A736F8C4}"/>
                  </a:ext>
                </a:extLst>
              </p:cNvPr>
              <p:cNvSpPr/>
              <p:nvPr/>
            </p:nvSpPr>
            <p:spPr>
              <a:xfrm>
                <a:off x="7792803" y="-61608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xmlns="" id="{25826EB6-DF94-4FFF-8409-C71A3CDB6FE1}"/>
                  </a:ext>
                </a:extLst>
              </p:cNvPr>
              <p:cNvSpPr/>
              <p:nvPr/>
            </p:nvSpPr>
            <p:spPr>
              <a:xfrm>
                <a:off x="7792803" y="-471241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xmlns="" id="{6DE75032-A86C-42C3-BB56-381635E789E1}"/>
                  </a:ext>
                </a:extLst>
              </p:cNvPr>
              <p:cNvSpPr/>
              <p:nvPr/>
            </p:nvSpPr>
            <p:spPr>
              <a:xfrm>
                <a:off x="7792803" y="-326400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4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xmlns="" id="{DC40D9C0-CCB0-495B-948F-130B4B2093E1}"/>
                  </a:ext>
                </a:extLst>
              </p:cNvPr>
              <p:cNvSpPr/>
              <p:nvPr/>
            </p:nvSpPr>
            <p:spPr>
              <a:xfrm>
                <a:off x="7792803" y="-18187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3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xmlns="" id="{87F225B9-63C3-4994-A239-90DBA550658F}"/>
                  </a:ext>
                </a:extLst>
              </p:cNvPr>
              <p:cNvSpPr/>
              <p:nvPr/>
            </p:nvSpPr>
            <p:spPr>
              <a:xfrm>
                <a:off x="7792803" y="-37038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xmlns="" id="{A62F5447-8E07-459B-9A65-912AD60C83D1}"/>
                  </a:ext>
                </a:extLst>
              </p:cNvPr>
              <p:cNvSpPr/>
              <p:nvPr/>
            </p:nvSpPr>
            <p:spPr>
              <a:xfrm>
                <a:off x="7792803" y="107802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xmlns="" id="{0F7F1845-0D0D-44DB-9ED5-21A086143A7F}"/>
                  </a:ext>
                </a:extLst>
              </p:cNvPr>
              <p:cNvSpPr/>
              <p:nvPr/>
            </p:nvSpPr>
            <p:spPr>
              <a:xfrm>
                <a:off x="7792803" y="25264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xmlns="" id="{8A5DF497-74A1-4EFA-8E00-0CEC7A26E0B3}"/>
                  </a:ext>
                </a:extLst>
              </p:cNvPr>
              <p:cNvSpPr/>
              <p:nvPr/>
            </p:nvSpPr>
            <p:spPr>
              <a:xfrm>
                <a:off x="7792803" y="397483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5302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xmlns="" id="{6CAD3969-AD36-48D6-BA4C-6FB618B655FA}"/>
                  </a:ext>
                </a:extLst>
              </p:cNvPr>
              <p:cNvSpPr/>
              <p:nvPr/>
            </p:nvSpPr>
            <p:spPr>
              <a:xfrm>
                <a:off x="7792803" y="54232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A77CECC1-46A4-438B-A291-0CB53EE165FB}"/>
                  </a:ext>
                </a:extLst>
              </p:cNvPr>
              <p:cNvSpPr/>
              <p:nvPr/>
            </p:nvSpPr>
            <p:spPr>
              <a:xfrm>
                <a:off x="7792803" y="687164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xmlns="" id="{DDDC58FB-A2B8-49F4-A552-55FA637FA508}"/>
                  </a:ext>
                </a:extLst>
              </p:cNvPr>
              <p:cNvSpPr/>
              <p:nvPr/>
            </p:nvSpPr>
            <p:spPr>
              <a:xfrm>
                <a:off x="7792803" y="83200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xmlns="" id="{37983058-E6EA-44E5-8F75-85A5BDB9B64C}"/>
                  </a:ext>
                </a:extLst>
              </p:cNvPr>
              <p:cNvSpPr/>
              <p:nvPr/>
            </p:nvSpPr>
            <p:spPr>
              <a:xfrm>
                <a:off x="7792803" y="976845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xmlns="" id="{B46ED387-2290-4842-879C-FC55580D510C}"/>
                  </a:ext>
                </a:extLst>
              </p:cNvPr>
              <p:cNvSpPr/>
              <p:nvPr/>
            </p:nvSpPr>
            <p:spPr>
              <a:xfrm>
                <a:off x="7792803" y="1121686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xmlns="" id="{A1D92FA2-0585-436D-99BD-2507D178B0BC}"/>
                  </a:ext>
                </a:extLst>
              </p:cNvPr>
              <p:cNvSpPr/>
              <p:nvPr/>
            </p:nvSpPr>
            <p:spPr>
              <a:xfrm>
                <a:off x="7792803" y="126652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xmlns="" id="{FA225CED-49EC-495C-B1F4-3CABAB3AAF6C}"/>
                  </a:ext>
                </a:extLst>
              </p:cNvPr>
              <p:cNvSpPr/>
              <p:nvPr/>
            </p:nvSpPr>
            <p:spPr>
              <a:xfrm>
                <a:off x="7792803" y="1411367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2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2"/>
                      <a:pt x="22651" y="45302"/>
                    </a:cubicBezTo>
                    <a:cubicBezTo>
                      <a:pt x="10209" y="44983"/>
                      <a:pt x="0" y="35094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xmlns="" id="{CDC12B71-790E-4B4E-9D99-F39F0723FD91}"/>
                  </a:ext>
                </a:extLst>
              </p:cNvPr>
              <p:cNvSpPr/>
              <p:nvPr/>
            </p:nvSpPr>
            <p:spPr>
              <a:xfrm>
                <a:off x="7792803" y="1555889"/>
                <a:ext cx="44665" cy="44664"/>
              </a:xfrm>
              <a:custGeom>
                <a:avLst/>
                <a:gdLst>
                  <a:gd name="connsiteX0" fmla="*/ 0 w 44664"/>
                  <a:gd name="connsiteY0" fmla="*/ 22651 h 44664"/>
                  <a:gd name="connsiteX1" fmla="*/ 22651 w 44664"/>
                  <a:gd name="connsiteY1" fmla="*/ 0 h 44664"/>
                  <a:gd name="connsiteX2" fmla="*/ 45303 w 44664"/>
                  <a:gd name="connsiteY2" fmla="*/ 22651 h 44664"/>
                  <a:gd name="connsiteX3" fmla="*/ 22651 w 44664"/>
                  <a:gd name="connsiteY3" fmla="*/ 45303 h 44664"/>
                  <a:gd name="connsiteX4" fmla="*/ 0 w 44664"/>
                  <a:gd name="connsiteY4" fmla="*/ 22651 h 4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4" h="44664">
                    <a:moveTo>
                      <a:pt x="0" y="22651"/>
                    </a:moveTo>
                    <a:cubicBezTo>
                      <a:pt x="0" y="10209"/>
                      <a:pt x="10209" y="0"/>
                      <a:pt x="22651" y="0"/>
                    </a:cubicBezTo>
                    <a:cubicBezTo>
                      <a:pt x="35094" y="0"/>
                      <a:pt x="45303" y="10209"/>
                      <a:pt x="45303" y="22651"/>
                    </a:cubicBezTo>
                    <a:cubicBezTo>
                      <a:pt x="45303" y="35094"/>
                      <a:pt x="35094" y="45303"/>
                      <a:pt x="22651" y="45303"/>
                    </a:cubicBezTo>
                    <a:cubicBezTo>
                      <a:pt x="10209" y="45303"/>
                      <a:pt x="0" y="35412"/>
                      <a:pt x="0" y="2265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C32A9279-4F79-40A4-8F7F-DA0EA4FDD285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746394AC-94B0-4D19-81BC-2285CCDED3E7}"/>
                </a:ext>
              </a:extLst>
            </p:cNvPr>
            <p:cNvSpPr txBox="1"/>
            <p:nvPr/>
          </p:nvSpPr>
          <p:spPr>
            <a:xfrm>
              <a:off x="389557" y="640955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latin typeface="Akrobat Black" panose="00000A00000000000000" pitchFamily="50" charset="-52"/>
                </a:rPr>
                <a:t>6</a:t>
              </a:r>
            </a:p>
          </p:txBody>
        </p: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xmlns="" id="{8822BFEC-D5EE-41E6-9F4C-9BC4D9ABE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xmlns="" id="{83354301-4F19-4EC2-865C-FCCE6DCB1B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ED5BFF77-F00A-4B04-BF04-C1920C6493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85308" y="6506953"/>
            <a:ext cx="1369108" cy="214244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E51AE77A-37C5-4D8F-B506-99D523DEC20D}"/>
              </a:ext>
            </a:extLst>
          </p:cNvPr>
          <p:cNvSpPr/>
          <p:nvPr/>
        </p:nvSpPr>
        <p:spPr>
          <a:xfrm>
            <a:off x="2656567" y="523886"/>
            <a:ext cx="690426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Intro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ИНТЕРАКТИВНЫЕ РЕСУРСЫ </a:t>
            </a:r>
          </a:p>
        </p:txBody>
      </p: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xmlns="" id="{BAD042E6-7130-4747-9E63-C90089CA57BB}"/>
              </a:ext>
            </a:extLst>
          </p:cNvPr>
          <p:cNvGrpSpPr/>
          <p:nvPr/>
        </p:nvGrpSpPr>
        <p:grpSpPr>
          <a:xfrm>
            <a:off x="2738663" y="1820875"/>
            <a:ext cx="2540605" cy="1246670"/>
            <a:chOff x="1328860" y="4766827"/>
            <a:chExt cx="2540605" cy="1246670"/>
          </a:xfrm>
        </p:grpSpPr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xmlns="" id="{BEA5651C-3B4E-448F-9986-58D8733A7A6E}"/>
                </a:ext>
              </a:extLst>
            </p:cNvPr>
            <p:cNvGrpSpPr/>
            <p:nvPr/>
          </p:nvGrpSpPr>
          <p:grpSpPr>
            <a:xfrm>
              <a:off x="1480082" y="4766827"/>
              <a:ext cx="2389383" cy="1246670"/>
              <a:chOff x="3163530" y="5627371"/>
              <a:chExt cx="2389383" cy="1246670"/>
            </a:xfrm>
          </p:grpSpPr>
          <p:grpSp>
            <p:nvGrpSpPr>
              <p:cNvPr id="147" name="Группа 146">
                <a:extLst>
                  <a:ext uri="{FF2B5EF4-FFF2-40B4-BE49-F238E27FC236}">
                    <a16:creationId xmlns:a16="http://schemas.microsoft.com/office/drawing/2014/main" xmlns="" id="{E99983DD-0A37-4037-9E52-93408592E32D}"/>
                  </a:ext>
                </a:extLst>
              </p:cNvPr>
              <p:cNvGrpSpPr/>
              <p:nvPr/>
            </p:nvGrpSpPr>
            <p:grpSpPr>
              <a:xfrm>
                <a:off x="3163530" y="5627371"/>
                <a:ext cx="2389383" cy="1246670"/>
                <a:chOff x="1095636" y="3447070"/>
                <a:chExt cx="2389383" cy="1246670"/>
              </a:xfrm>
            </p:grpSpPr>
            <p:sp>
              <p:nvSpPr>
                <p:cNvPr id="149" name="Прямоугольник 148">
                  <a:extLst>
                    <a:ext uri="{FF2B5EF4-FFF2-40B4-BE49-F238E27FC236}">
                      <a16:creationId xmlns:a16="http://schemas.microsoft.com/office/drawing/2014/main" xmlns="" id="{F06AAB69-CCEC-4544-8A21-78AF37EB5AD2}"/>
                    </a:ext>
                  </a:extLst>
                </p:cNvPr>
                <p:cNvSpPr/>
                <p:nvPr/>
              </p:nvSpPr>
              <p:spPr>
                <a:xfrm>
                  <a:off x="1095636" y="3447070"/>
                  <a:ext cx="2389383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rgbClr val="F39200"/>
                      </a:solidFill>
                      <a:latin typeface="Akrobat Black" panose="00000A00000000000000" pitchFamily="50" charset="-52"/>
                      <a:cs typeface="Arial" panose="020B0604020202020204" pitchFamily="34" charset="0"/>
                    </a:rPr>
                    <a:t>INVESTUGRA.RU</a:t>
                  </a:r>
                </a:p>
              </p:txBody>
            </p:sp>
            <p:sp>
              <p:nvSpPr>
                <p:cNvPr id="150" name="Прямоугольник 149">
                  <a:extLst>
                    <a:ext uri="{FF2B5EF4-FFF2-40B4-BE49-F238E27FC236}">
                      <a16:creationId xmlns:a16="http://schemas.microsoft.com/office/drawing/2014/main" xmlns="" id="{015B49F3-3133-49EA-BEA3-929CC0A673B5}"/>
                    </a:ext>
                  </a:extLst>
                </p:cNvPr>
                <p:cNvSpPr/>
                <p:nvPr/>
              </p:nvSpPr>
              <p:spPr>
                <a:xfrm>
                  <a:off x="1099491" y="3862743"/>
                  <a:ext cx="199285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ИНВЕСТИЦИОННЫЙ ПОРТАЛ</a:t>
                  </a:r>
                </a:p>
                <a:p>
                  <a:r>
                    <a:rPr lang="ru-RU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ХАНТЫ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-</a:t>
                  </a:r>
                  <a:r>
                    <a:rPr lang="ru-RU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МАНСИЙСКОГО</a:t>
                  </a:r>
                </a:p>
                <a:p>
                  <a:r>
                    <a:rPr lang="ru-RU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АВТОНОМНОГО ОКРУГА – ЮГРЫ</a:t>
                  </a:r>
                </a:p>
                <a:p>
                  <a:endParaRPr lang="ru-RU" sz="1200" dirty="0">
                    <a:solidFill>
                      <a:schemeClr val="bg1"/>
                    </a:solidFill>
                    <a:latin typeface="Akrobat" panose="00000600000000000000" pitchFamily="50" charset="-52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48" name="Прямая соединительная линия 147">
                <a:extLst>
                  <a:ext uri="{FF2B5EF4-FFF2-40B4-BE49-F238E27FC236}">
                    <a16:creationId xmlns:a16="http://schemas.microsoft.com/office/drawing/2014/main" xmlns="" id="{5C34D597-84DB-4882-9DD6-5697C8E255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0068" y="6019874"/>
                <a:ext cx="1290777" cy="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xmlns="" id="{0555714C-C245-400E-86FC-06E99EC3C65E}"/>
                </a:ext>
              </a:extLst>
            </p:cNvPr>
            <p:cNvGrpSpPr/>
            <p:nvPr/>
          </p:nvGrpSpPr>
          <p:grpSpPr>
            <a:xfrm>
              <a:off x="1328860" y="4829355"/>
              <a:ext cx="139560" cy="244276"/>
              <a:chOff x="1045208" y="2449027"/>
              <a:chExt cx="161941" cy="283452"/>
            </a:xfrm>
            <a:solidFill>
              <a:srgbClr val="82CE7C"/>
            </a:solidFill>
          </p:grpSpPr>
          <p:sp>
            <p:nvSpPr>
              <p:cNvPr id="138" name="Овал 137">
                <a:extLst>
                  <a:ext uri="{FF2B5EF4-FFF2-40B4-BE49-F238E27FC236}">
                    <a16:creationId xmlns:a16="http://schemas.microsoft.com/office/drawing/2014/main" xmlns="" id="{B1AA020A-BC1A-47B3-8F26-FAE198036815}"/>
                  </a:ext>
                </a:extLst>
              </p:cNvPr>
              <p:cNvSpPr/>
              <p:nvPr/>
            </p:nvSpPr>
            <p:spPr>
              <a:xfrm>
                <a:off x="1045560" y="2449027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xmlns="" id="{1AA4EE10-1E8D-40DB-9CBD-21B864EE6A94}"/>
                  </a:ext>
                </a:extLst>
              </p:cNvPr>
              <p:cNvSpPr/>
              <p:nvPr/>
            </p:nvSpPr>
            <p:spPr>
              <a:xfrm>
                <a:off x="1045208" y="2509636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xmlns="" id="{D96D3461-AB6B-4A0A-BF91-D8B9E10C4DDD}"/>
                  </a:ext>
                </a:extLst>
              </p:cNvPr>
              <p:cNvSpPr/>
              <p:nvPr/>
            </p:nvSpPr>
            <p:spPr>
              <a:xfrm>
                <a:off x="1046334" y="2569967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>
                <a:extLst>
                  <a:ext uri="{FF2B5EF4-FFF2-40B4-BE49-F238E27FC236}">
                    <a16:creationId xmlns:a16="http://schemas.microsoft.com/office/drawing/2014/main" xmlns="" id="{FBD25B5D-C500-4E03-B6F3-6992A323D527}"/>
                  </a:ext>
                </a:extLst>
              </p:cNvPr>
              <p:cNvSpPr/>
              <p:nvPr/>
            </p:nvSpPr>
            <p:spPr>
              <a:xfrm>
                <a:off x="1045980" y="2627611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Овал 141">
                <a:extLst>
                  <a:ext uri="{FF2B5EF4-FFF2-40B4-BE49-F238E27FC236}">
                    <a16:creationId xmlns:a16="http://schemas.microsoft.com/office/drawing/2014/main" xmlns="" id="{7A663892-2B4D-4217-AC33-51408EEF86B4}"/>
                  </a:ext>
                </a:extLst>
              </p:cNvPr>
              <p:cNvSpPr/>
              <p:nvPr/>
            </p:nvSpPr>
            <p:spPr>
              <a:xfrm>
                <a:off x="1045410" y="2686760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Овал 142">
                <a:extLst>
                  <a:ext uri="{FF2B5EF4-FFF2-40B4-BE49-F238E27FC236}">
                    <a16:creationId xmlns:a16="http://schemas.microsoft.com/office/drawing/2014/main" xmlns="" id="{A1ABF823-FCDD-4159-944C-C11DCAABFADD}"/>
                  </a:ext>
                </a:extLst>
              </p:cNvPr>
              <p:cNvSpPr/>
              <p:nvPr/>
            </p:nvSpPr>
            <p:spPr>
              <a:xfrm>
                <a:off x="1102594" y="2509920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>
                <a:extLst>
                  <a:ext uri="{FF2B5EF4-FFF2-40B4-BE49-F238E27FC236}">
                    <a16:creationId xmlns:a16="http://schemas.microsoft.com/office/drawing/2014/main" xmlns="" id="{18534997-1772-407B-AFBE-BBF09EB7C7B4}"/>
                  </a:ext>
                </a:extLst>
              </p:cNvPr>
              <p:cNvSpPr/>
              <p:nvPr/>
            </p:nvSpPr>
            <p:spPr>
              <a:xfrm>
                <a:off x="1102239" y="2564432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xmlns="" id="{543DA299-2B29-4046-9B9B-7CA14EBE11B3}"/>
                  </a:ext>
                </a:extLst>
              </p:cNvPr>
              <p:cNvSpPr/>
              <p:nvPr/>
            </p:nvSpPr>
            <p:spPr>
              <a:xfrm>
                <a:off x="1104432" y="2623580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Овал 145">
                <a:extLst>
                  <a:ext uri="{FF2B5EF4-FFF2-40B4-BE49-F238E27FC236}">
                    <a16:creationId xmlns:a16="http://schemas.microsoft.com/office/drawing/2014/main" xmlns="" id="{C1C12573-3DB3-4E9B-95BD-4F7FB34F08C1}"/>
                  </a:ext>
                </a:extLst>
              </p:cNvPr>
              <p:cNvSpPr/>
              <p:nvPr/>
            </p:nvSpPr>
            <p:spPr>
              <a:xfrm>
                <a:off x="1161430" y="2566583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xmlns="" id="{F5818780-6164-43A3-8451-A7ED24E91DAF}"/>
              </a:ext>
            </a:extLst>
          </p:cNvPr>
          <p:cNvGrpSpPr/>
          <p:nvPr/>
        </p:nvGrpSpPr>
        <p:grpSpPr>
          <a:xfrm>
            <a:off x="634889" y="1813308"/>
            <a:ext cx="1908252" cy="1457952"/>
            <a:chOff x="524425" y="1950619"/>
            <a:chExt cx="2191642" cy="1674469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xmlns="" id="{2B828A7B-AC31-4AEC-9302-309530644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95" r="32281"/>
            <a:stretch/>
          </p:blipFill>
          <p:spPr>
            <a:xfrm>
              <a:off x="585803" y="2017217"/>
              <a:ext cx="2078239" cy="1543814"/>
            </a:xfrm>
            <a:prstGeom prst="rect">
              <a:avLst/>
            </a:prstGeom>
            <a:effectLst>
              <a:outerShdw blurRad="254000" sx="110000" sy="110000" algn="ctr" rotWithShape="0">
                <a:srgbClr val="F39200">
                  <a:alpha val="50000"/>
                </a:srgbClr>
              </a:outerShdw>
            </a:effectLst>
          </p:spPr>
        </p:pic>
        <p:grpSp>
          <p:nvGrpSpPr>
            <p:cNvPr id="193" name="Группа 192">
              <a:extLst>
                <a:ext uri="{FF2B5EF4-FFF2-40B4-BE49-F238E27FC236}">
                  <a16:creationId xmlns:a16="http://schemas.microsoft.com/office/drawing/2014/main" xmlns="" id="{F057A7E1-739E-4762-B617-57AC4E319CE2}"/>
                </a:ext>
              </a:extLst>
            </p:cNvPr>
            <p:cNvGrpSpPr/>
            <p:nvPr/>
          </p:nvGrpSpPr>
          <p:grpSpPr>
            <a:xfrm>
              <a:off x="604674" y="1991073"/>
              <a:ext cx="2031144" cy="1599399"/>
              <a:chOff x="3052940" y="1485222"/>
              <a:chExt cx="2478502" cy="1951666"/>
            </a:xfrm>
          </p:grpSpPr>
          <p:sp>
            <p:nvSpPr>
              <p:cNvPr id="194" name="Параллелограмм 193">
                <a:extLst>
                  <a:ext uri="{FF2B5EF4-FFF2-40B4-BE49-F238E27FC236}">
                    <a16:creationId xmlns:a16="http://schemas.microsoft.com/office/drawing/2014/main" xmlns="" id="{C18FBE7C-6A31-4D8E-B807-3CEE0F0DD4C1}"/>
                  </a:ext>
                </a:extLst>
              </p:cNvPr>
              <p:cNvSpPr/>
              <p:nvPr/>
            </p:nvSpPr>
            <p:spPr>
              <a:xfrm>
                <a:off x="3052940" y="1485222"/>
                <a:ext cx="1951666" cy="1951666"/>
              </a:xfrm>
              <a:prstGeom prst="parallelogram">
                <a:avLst>
                  <a:gd name="adj" fmla="val 62707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Параллелограмм 211">
                <a:extLst>
                  <a:ext uri="{FF2B5EF4-FFF2-40B4-BE49-F238E27FC236}">
                    <a16:creationId xmlns:a16="http://schemas.microsoft.com/office/drawing/2014/main" xmlns="" id="{C5338D60-12CA-4F96-8229-FABE414E5F73}"/>
                  </a:ext>
                </a:extLst>
              </p:cNvPr>
              <p:cNvSpPr/>
              <p:nvPr/>
            </p:nvSpPr>
            <p:spPr>
              <a:xfrm>
                <a:off x="4157740" y="1485222"/>
                <a:ext cx="1373702" cy="1951666"/>
              </a:xfrm>
              <a:prstGeom prst="parallelogram">
                <a:avLst>
                  <a:gd name="adj" fmla="val 89511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179EE0AC-EF96-472F-8652-53E8B279D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24425" y="1950619"/>
              <a:ext cx="2191642" cy="1674469"/>
            </a:xfrm>
            <a:prstGeom prst="rect">
              <a:avLst/>
            </a:prstGeom>
            <a:effectLst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817F30CC-7EDE-44FF-941E-D72A81886597}"/>
              </a:ext>
            </a:extLst>
          </p:cNvPr>
          <p:cNvGrpSpPr/>
          <p:nvPr/>
        </p:nvGrpSpPr>
        <p:grpSpPr>
          <a:xfrm>
            <a:off x="9651395" y="1819482"/>
            <a:ext cx="2540605" cy="1062004"/>
            <a:chOff x="1328860" y="4766827"/>
            <a:chExt cx="2540605" cy="1062004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xmlns="" id="{164C6A23-A66F-4827-86D4-D4090983A655}"/>
                </a:ext>
              </a:extLst>
            </p:cNvPr>
            <p:cNvGrpSpPr/>
            <p:nvPr/>
          </p:nvGrpSpPr>
          <p:grpSpPr>
            <a:xfrm>
              <a:off x="1480082" y="4766827"/>
              <a:ext cx="2389383" cy="1062004"/>
              <a:chOff x="3163530" y="5627371"/>
              <a:chExt cx="2389383" cy="1062004"/>
            </a:xfrm>
          </p:grpSpPr>
          <p:grpSp>
            <p:nvGrpSpPr>
              <p:cNvPr id="77" name="Группа 76">
                <a:extLst>
                  <a:ext uri="{FF2B5EF4-FFF2-40B4-BE49-F238E27FC236}">
                    <a16:creationId xmlns:a16="http://schemas.microsoft.com/office/drawing/2014/main" xmlns="" id="{16B4E8BA-36EE-4BCA-A1CD-D08EAA238881}"/>
                  </a:ext>
                </a:extLst>
              </p:cNvPr>
              <p:cNvGrpSpPr/>
              <p:nvPr/>
            </p:nvGrpSpPr>
            <p:grpSpPr>
              <a:xfrm>
                <a:off x="3163530" y="5627371"/>
                <a:ext cx="2389383" cy="1062004"/>
                <a:chOff x="1095636" y="3447070"/>
                <a:chExt cx="2389383" cy="1062004"/>
              </a:xfrm>
            </p:grpSpPr>
            <p:sp>
              <p:nvSpPr>
                <p:cNvPr id="78" name="Прямоугольник 77">
                  <a:extLst>
                    <a:ext uri="{FF2B5EF4-FFF2-40B4-BE49-F238E27FC236}">
                      <a16:creationId xmlns:a16="http://schemas.microsoft.com/office/drawing/2014/main" xmlns="" id="{1E19E8A3-A63E-4339-819B-0416E5C18797}"/>
                    </a:ext>
                  </a:extLst>
                </p:cNvPr>
                <p:cNvSpPr/>
                <p:nvPr/>
              </p:nvSpPr>
              <p:spPr>
                <a:xfrm>
                  <a:off x="1095636" y="3447070"/>
                  <a:ext cx="2389383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rgbClr val="F39200"/>
                      </a:solidFill>
                      <a:latin typeface="Akrobat Black" panose="00000A00000000000000" pitchFamily="50" charset="-52"/>
                      <a:cs typeface="Arial" panose="020B0604020202020204" pitchFamily="34" charset="0"/>
                    </a:rPr>
                    <a:t>MAP.INVESTUGRA.RU</a:t>
                  </a:r>
                </a:p>
              </p:txBody>
            </p:sp>
            <p:sp>
              <p:nvSpPr>
                <p:cNvPr id="80" name="Прямоугольник 79">
                  <a:extLst>
                    <a:ext uri="{FF2B5EF4-FFF2-40B4-BE49-F238E27FC236}">
                      <a16:creationId xmlns:a16="http://schemas.microsoft.com/office/drawing/2014/main" xmlns="" id="{0F36E23D-B465-4FFD-8529-141288DD9761}"/>
                    </a:ext>
                  </a:extLst>
                </p:cNvPr>
                <p:cNvSpPr/>
                <p:nvPr/>
              </p:nvSpPr>
              <p:spPr>
                <a:xfrm>
                  <a:off x="1099491" y="3862743"/>
                  <a:ext cx="199285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ИНВЕСТИЦИОННАЯ КАРТА</a:t>
                  </a:r>
                </a:p>
                <a:p>
                  <a:r>
                    <a:rPr lang="ru-RU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ХАНТЫ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-</a:t>
                  </a:r>
                  <a:r>
                    <a:rPr lang="ru-RU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МАНСИЙСКОГО</a:t>
                  </a:r>
                </a:p>
                <a:p>
                  <a:r>
                    <a:rPr lang="ru-RU" sz="1200" dirty="0">
                      <a:solidFill>
                        <a:schemeClr val="bg1"/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АВТОНОМНОГО ОКРУГА – ЮГРЫ</a:t>
                  </a:r>
                </a:p>
              </p:txBody>
            </p:sp>
          </p:grpSp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:a16="http://schemas.microsoft.com/office/drawing/2014/main" xmlns="" id="{44BA93B0-7AFB-4FF5-A494-77A77965F2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0068" y="6010533"/>
                <a:ext cx="1598084" cy="934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xmlns="" id="{333DA441-0851-4393-B3A9-AB98AF0AD218}"/>
                </a:ext>
              </a:extLst>
            </p:cNvPr>
            <p:cNvGrpSpPr/>
            <p:nvPr/>
          </p:nvGrpSpPr>
          <p:grpSpPr>
            <a:xfrm>
              <a:off x="1328860" y="4829355"/>
              <a:ext cx="139560" cy="244276"/>
              <a:chOff x="1045208" y="2449027"/>
              <a:chExt cx="161941" cy="283452"/>
            </a:xfrm>
            <a:solidFill>
              <a:srgbClr val="82CE7C"/>
            </a:solidFill>
          </p:grpSpPr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xmlns="" id="{3B2C8964-BA2F-4F09-97DD-766834439A84}"/>
                  </a:ext>
                </a:extLst>
              </p:cNvPr>
              <p:cNvSpPr/>
              <p:nvPr/>
            </p:nvSpPr>
            <p:spPr>
              <a:xfrm>
                <a:off x="1045560" y="2449027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>
                <a:extLst>
                  <a:ext uri="{FF2B5EF4-FFF2-40B4-BE49-F238E27FC236}">
                    <a16:creationId xmlns:a16="http://schemas.microsoft.com/office/drawing/2014/main" xmlns="" id="{D16676BD-52A3-49C1-A48C-5FD3AAB83155}"/>
                  </a:ext>
                </a:extLst>
              </p:cNvPr>
              <p:cNvSpPr/>
              <p:nvPr/>
            </p:nvSpPr>
            <p:spPr>
              <a:xfrm>
                <a:off x="1045208" y="2509636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4" name="Овал 123">
                <a:extLst>
                  <a:ext uri="{FF2B5EF4-FFF2-40B4-BE49-F238E27FC236}">
                    <a16:creationId xmlns:a16="http://schemas.microsoft.com/office/drawing/2014/main" xmlns="" id="{AEB29306-6C46-44F4-B016-664CFF286E1A}"/>
                  </a:ext>
                </a:extLst>
              </p:cNvPr>
              <p:cNvSpPr/>
              <p:nvPr/>
            </p:nvSpPr>
            <p:spPr>
              <a:xfrm>
                <a:off x="1046334" y="2569967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>
                <a:extLst>
                  <a:ext uri="{FF2B5EF4-FFF2-40B4-BE49-F238E27FC236}">
                    <a16:creationId xmlns:a16="http://schemas.microsoft.com/office/drawing/2014/main" xmlns="" id="{FFD7828D-861D-406D-80E0-5DC8FEAF6B50}"/>
                  </a:ext>
                </a:extLst>
              </p:cNvPr>
              <p:cNvSpPr/>
              <p:nvPr/>
            </p:nvSpPr>
            <p:spPr>
              <a:xfrm>
                <a:off x="1045980" y="2627611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>
                <a:extLst>
                  <a:ext uri="{FF2B5EF4-FFF2-40B4-BE49-F238E27FC236}">
                    <a16:creationId xmlns:a16="http://schemas.microsoft.com/office/drawing/2014/main" xmlns="" id="{9FFC9CD9-521F-425B-B8E9-9EA208E2E563}"/>
                  </a:ext>
                </a:extLst>
              </p:cNvPr>
              <p:cNvSpPr/>
              <p:nvPr/>
            </p:nvSpPr>
            <p:spPr>
              <a:xfrm>
                <a:off x="1045410" y="2686760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Овал 126">
                <a:extLst>
                  <a:ext uri="{FF2B5EF4-FFF2-40B4-BE49-F238E27FC236}">
                    <a16:creationId xmlns:a16="http://schemas.microsoft.com/office/drawing/2014/main" xmlns="" id="{17E169B5-8664-4EBA-90CB-BEE233BF3392}"/>
                  </a:ext>
                </a:extLst>
              </p:cNvPr>
              <p:cNvSpPr/>
              <p:nvPr/>
            </p:nvSpPr>
            <p:spPr>
              <a:xfrm>
                <a:off x="1102594" y="2509920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>
                <a:extLst>
                  <a:ext uri="{FF2B5EF4-FFF2-40B4-BE49-F238E27FC236}">
                    <a16:creationId xmlns:a16="http://schemas.microsoft.com/office/drawing/2014/main" xmlns="" id="{305C00A5-0751-46F7-9D2A-C08C0D9C227C}"/>
                  </a:ext>
                </a:extLst>
              </p:cNvPr>
              <p:cNvSpPr/>
              <p:nvPr/>
            </p:nvSpPr>
            <p:spPr>
              <a:xfrm>
                <a:off x="1102239" y="2564432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>
                <a:extLst>
                  <a:ext uri="{FF2B5EF4-FFF2-40B4-BE49-F238E27FC236}">
                    <a16:creationId xmlns:a16="http://schemas.microsoft.com/office/drawing/2014/main" xmlns="" id="{26A505DF-4F6B-497E-B3E7-75B1F352FB8A}"/>
                  </a:ext>
                </a:extLst>
              </p:cNvPr>
              <p:cNvSpPr/>
              <p:nvPr/>
            </p:nvSpPr>
            <p:spPr>
              <a:xfrm>
                <a:off x="1104432" y="2623580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>
                <a:extLst>
                  <a:ext uri="{FF2B5EF4-FFF2-40B4-BE49-F238E27FC236}">
                    <a16:creationId xmlns:a16="http://schemas.microsoft.com/office/drawing/2014/main" xmlns="" id="{EDFD19A7-EA37-4468-A448-1CACF51A4821}"/>
                  </a:ext>
                </a:extLst>
              </p:cNvPr>
              <p:cNvSpPr/>
              <p:nvPr/>
            </p:nvSpPr>
            <p:spPr>
              <a:xfrm>
                <a:off x="1161430" y="2566583"/>
                <a:ext cx="45719" cy="45719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BCDA36EE-2A0B-4493-888F-07AA6ADD83E1}"/>
              </a:ext>
            </a:extLst>
          </p:cNvPr>
          <p:cNvGrpSpPr/>
          <p:nvPr/>
        </p:nvGrpSpPr>
        <p:grpSpPr>
          <a:xfrm>
            <a:off x="1615435" y="5359423"/>
            <a:ext cx="4045032" cy="994650"/>
            <a:chOff x="1328860" y="4795634"/>
            <a:chExt cx="4045032" cy="994650"/>
          </a:xfrm>
        </p:grpSpPr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xmlns="" id="{4FC9A552-6F68-415C-9B58-AF5C45D81759}"/>
                </a:ext>
              </a:extLst>
            </p:cNvPr>
            <p:cNvGrpSpPr/>
            <p:nvPr/>
          </p:nvGrpSpPr>
          <p:grpSpPr>
            <a:xfrm>
              <a:off x="1480081" y="4795634"/>
              <a:ext cx="3893811" cy="994650"/>
              <a:chOff x="3163529" y="5656178"/>
              <a:chExt cx="3893811" cy="994650"/>
            </a:xfrm>
          </p:grpSpPr>
          <p:grpSp>
            <p:nvGrpSpPr>
              <p:cNvPr id="170" name="Группа 169">
                <a:extLst>
                  <a:ext uri="{FF2B5EF4-FFF2-40B4-BE49-F238E27FC236}">
                    <a16:creationId xmlns:a16="http://schemas.microsoft.com/office/drawing/2014/main" xmlns="" id="{525E4314-FBD8-4449-AB68-4E015CB31B27}"/>
                  </a:ext>
                </a:extLst>
              </p:cNvPr>
              <p:cNvGrpSpPr/>
              <p:nvPr/>
            </p:nvGrpSpPr>
            <p:grpSpPr>
              <a:xfrm>
                <a:off x="3163529" y="5656178"/>
                <a:ext cx="3893811" cy="994650"/>
                <a:chOff x="1095635" y="3475877"/>
                <a:chExt cx="3893811" cy="994650"/>
              </a:xfrm>
            </p:grpSpPr>
            <p:sp>
              <p:nvSpPr>
                <p:cNvPr id="172" name="Прямоугольник 171">
                  <a:extLst>
                    <a:ext uri="{FF2B5EF4-FFF2-40B4-BE49-F238E27FC236}">
                      <a16:creationId xmlns:a16="http://schemas.microsoft.com/office/drawing/2014/main" xmlns="" id="{16A4F3CC-B35F-4D97-BD20-79D5521DBD8E}"/>
                    </a:ext>
                  </a:extLst>
                </p:cNvPr>
                <p:cNvSpPr/>
                <p:nvPr/>
              </p:nvSpPr>
              <p:spPr>
                <a:xfrm>
                  <a:off x="1095635" y="3475877"/>
                  <a:ext cx="3893811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solidFill>
                        <a:srgbClr val="6F5080"/>
                      </a:solidFill>
                      <a:latin typeface="Akrobat Black" panose="00000A00000000000000" pitchFamily="50" charset="-52"/>
                      <a:cs typeface="Arial" panose="020B0604020202020204" pitchFamily="34" charset="0"/>
                    </a:rPr>
                    <a:t>FONDUGRA.RU</a:t>
                  </a:r>
                </a:p>
              </p:txBody>
            </p:sp>
            <p:sp>
              <p:nvSpPr>
                <p:cNvPr id="173" name="Прямоугольник 172">
                  <a:extLst>
                    <a:ext uri="{FF2B5EF4-FFF2-40B4-BE49-F238E27FC236}">
                      <a16:creationId xmlns:a16="http://schemas.microsoft.com/office/drawing/2014/main" xmlns="" id="{AAAD4976-3721-4065-91EC-E78F95D60CE1}"/>
                    </a:ext>
                  </a:extLst>
                </p:cNvPr>
                <p:cNvSpPr/>
                <p:nvPr/>
              </p:nvSpPr>
              <p:spPr>
                <a:xfrm>
                  <a:off x="1099491" y="3870363"/>
                  <a:ext cx="1834156" cy="6001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ФОНД РАЗВИТИЯ </a:t>
                  </a:r>
                </a:p>
                <a:p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ХАНТЫ</a:t>
                  </a:r>
                  <a:r>
                    <a:rPr lang="en-US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-</a:t>
                  </a:r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МАНСИЙСКОГО</a:t>
                  </a:r>
                </a:p>
                <a:p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АВТОНОМНОГО ОКРУГА – ЮГРЫ</a:t>
                  </a:r>
                </a:p>
              </p:txBody>
            </p:sp>
          </p:grpSp>
          <p:cxnSp>
            <p:nvCxnSpPr>
              <p:cNvPr id="171" name="Прямая соединительная линия 170">
                <a:extLst>
                  <a:ext uri="{FF2B5EF4-FFF2-40B4-BE49-F238E27FC236}">
                    <a16:creationId xmlns:a16="http://schemas.microsoft.com/office/drawing/2014/main" xmlns="" id="{1A1B54C8-87E5-4A30-8DB5-5924B34F7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0068" y="6022863"/>
                <a:ext cx="927579" cy="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xmlns="" id="{58BFB9F7-1453-4499-BB6C-EB9BE275BDE5}"/>
                </a:ext>
              </a:extLst>
            </p:cNvPr>
            <p:cNvGrpSpPr/>
            <p:nvPr/>
          </p:nvGrpSpPr>
          <p:grpSpPr>
            <a:xfrm>
              <a:off x="1328860" y="4829355"/>
              <a:ext cx="139560" cy="244276"/>
              <a:chOff x="1045208" y="2449027"/>
              <a:chExt cx="161941" cy="283452"/>
            </a:xfrm>
            <a:solidFill>
              <a:srgbClr val="82CE7C"/>
            </a:solidFill>
          </p:grpSpPr>
          <p:sp>
            <p:nvSpPr>
              <p:cNvPr id="161" name="Овал 160">
                <a:extLst>
                  <a:ext uri="{FF2B5EF4-FFF2-40B4-BE49-F238E27FC236}">
                    <a16:creationId xmlns:a16="http://schemas.microsoft.com/office/drawing/2014/main" xmlns="" id="{501D6B35-1533-4188-BF72-2810E89AC35A}"/>
                  </a:ext>
                </a:extLst>
              </p:cNvPr>
              <p:cNvSpPr/>
              <p:nvPr/>
            </p:nvSpPr>
            <p:spPr>
              <a:xfrm>
                <a:off x="1045560" y="2449027"/>
                <a:ext cx="45719" cy="45719"/>
              </a:xfrm>
              <a:prstGeom prst="ellipse">
                <a:avLst/>
              </a:prstGeom>
              <a:solidFill>
                <a:srgbClr val="6F5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Овал 161">
                <a:extLst>
                  <a:ext uri="{FF2B5EF4-FFF2-40B4-BE49-F238E27FC236}">
                    <a16:creationId xmlns:a16="http://schemas.microsoft.com/office/drawing/2014/main" xmlns="" id="{4C28C63B-4662-4004-A028-0640CFDB6FF5}"/>
                  </a:ext>
                </a:extLst>
              </p:cNvPr>
              <p:cNvSpPr/>
              <p:nvPr/>
            </p:nvSpPr>
            <p:spPr>
              <a:xfrm>
                <a:off x="1045208" y="2509636"/>
                <a:ext cx="45719" cy="45719"/>
              </a:xfrm>
              <a:prstGeom prst="ellipse">
                <a:avLst/>
              </a:prstGeom>
              <a:solidFill>
                <a:srgbClr val="6F5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3" name="Овал 162">
                <a:extLst>
                  <a:ext uri="{FF2B5EF4-FFF2-40B4-BE49-F238E27FC236}">
                    <a16:creationId xmlns:a16="http://schemas.microsoft.com/office/drawing/2014/main" xmlns="" id="{4D4F0BDC-40B3-478C-A24D-EE35C3F8D860}"/>
                  </a:ext>
                </a:extLst>
              </p:cNvPr>
              <p:cNvSpPr/>
              <p:nvPr/>
            </p:nvSpPr>
            <p:spPr>
              <a:xfrm>
                <a:off x="1046334" y="2569967"/>
                <a:ext cx="45719" cy="45719"/>
              </a:xfrm>
              <a:prstGeom prst="ellipse">
                <a:avLst/>
              </a:prstGeom>
              <a:solidFill>
                <a:srgbClr val="6F5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Овал 163">
                <a:extLst>
                  <a:ext uri="{FF2B5EF4-FFF2-40B4-BE49-F238E27FC236}">
                    <a16:creationId xmlns:a16="http://schemas.microsoft.com/office/drawing/2014/main" xmlns="" id="{2E65E4C8-43D1-457F-888E-A3111B0EABA4}"/>
                  </a:ext>
                </a:extLst>
              </p:cNvPr>
              <p:cNvSpPr/>
              <p:nvPr/>
            </p:nvSpPr>
            <p:spPr>
              <a:xfrm>
                <a:off x="1045980" y="2627611"/>
                <a:ext cx="45719" cy="45719"/>
              </a:xfrm>
              <a:prstGeom prst="ellipse">
                <a:avLst/>
              </a:prstGeom>
              <a:solidFill>
                <a:srgbClr val="6F5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>
                <a:extLst>
                  <a:ext uri="{FF2B5EF4-FFF2-40B4-BE49-F238E27FC236}">
                    <a16:creationId xmlns:a16="http://schemas.microsoft.com/office/drawing/2014/main" xmlns="" id="{4BA99234-BB22-4264-BD8A-CFEFA274E3EB}"/>
                  </a:ext>
                </a:extLst>
              </p:cNvPr>
              <p:cNvSpPr/>
              <p:nvPr/>
            </p:nvSpPr>
            <p:spPr>
              <a:xfrm>
                <a:off x="1045410" y="2686760"/>
                <a:ext cx="45719" cy="45719"/>
              </a:xfrm>
              <a:prstGeom prst="ellipse">
                <a:avLst/>
              </a:prstGeom>
              <a:solidFill>
                <a:srgbClr val="6F5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>
                <a:extLst>
                  <a:ext uri="{FF2B5EF4-FFF2-40B4-BE49-F238E27FC236}">
                    <a16:creationId xmlns:a16="http://schemas.microsoft.com/office/drawing/2014/main" xmlns="" id="{EE3108D8-B988-4D9D-90CF-D5D17ED1BB2B}"/>
                  </a:ext>
                </a:extLst>
              </p:cNvPr>
              <p:cNvSpPr/>
              <p:nvPr/>
            </p:nvSpPr>
            <p:spPr>
              <a:xfrm>
                <a:off x="1102594" y="2509920"/>
                <a:ext cx="45719" cy="45719"/>
              </a:xfrm>
              <a:prstGeom prst="ellipse">
                <a:avLst/>
              </a:prstGeom>
              <a:solidFill>
                <a:srgbClr val="6F5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Овал 166">
                <a:extLst>
                  <a:ext uri="{FF2B5EF4-FFF2-40B4-BE49-F238E27FC236}">
                    <a16:creationId xmlns:a16="http://schemas.microsoft.com/office/drawing/2014/main" xmlns="" id="{1C68A0D5-B299-4C7D-B5A3-03A986CC7173}"/>
                  </a:ext>
                </a:extLst>
              </p:cNvPr>
              <p:cNvSpPr/>
              <p:nvPr/>
            </p:nvSpPr>
            <p:spPr>
              <a:xfrm>
                <a:off x="1102239" y="2564432"/>
                <a:ext cx="45719" cy="45719"/>
              </a:xfrm>
              <a:prstGeom prst="ellipse">
                <a:avLst/>
              </a:prstGeom>
              <a:solidFill>
                <a:srgbClr val="6F5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Овал 167">
                <a:extLst>
                  <a:ext uri="{FF2B5EF4-FFF2-40B4-BE49-F238E27FC236}">
                    <a16:creationId xmlns:a16="http://schemas.microsoft.com/office/drawing/2014/main" xmlns="" id="{A44FAE5E-903C-45CF-BD6D-CE891259B1B5}"/>
                  </a:ext>
                </a:extLst>
              </p:cNvPr>
              <p:cNvSpPr/>
              <p:nvPr/>
            </p:nvSpPr>
            <p:spPr>
              <a:xfrm>
                <a:off x="1104432" y="2623580"/>
                <a:ext cx="45719" cy="45719"/>
              </a:xfrm>
              <a:prstGeom prst="ellipse">
                <a:avLst/>
              </a:prstGeom>
              <a:solidFill>
                <a:srgbClr val="6F5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>
                <a:extLst>
                  <a:ext uri="{FF2B5EF4-FFF2-40B4-BE49-F238E27FC236}">
                    <a16:creationId xmlns:a16="http://schemas.microsoft.com/office/drawing/2014/main" xmlns="" id="{72340733-DA1A-4ADC-8AB7-BD4EF9895920}"/>
                  </a:ext>
                </a:extLst>
              </p:cNvPr>
              <p:cNvSpPr/>
              <p:nvPr/>
            </p:nvSpPr>
            <p:spPr>
              <a:xfrm>
                <a:off x="1161430" y="2566583"/>
                <a:ext cx="45719" cy="45719"/>
              </a:xfrm>
              <a:prstGeom prst="ellipse">
                <a:avLst/>
              </a:prstGeom>
              <a:solidFill>
                <a:srgbClr val="6F5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xmlns="" id="{C5940ED4-39B3-4596-9B3A-8423FA815F8A}"/>
              </a:ext>
            </a:extLst>
          </p:cNvPr>
          <p:cNvGrpSpPr/>
          <p:nvPr/>
        </p:nvGrpSpPr>
        <p:grpSpPr>
          <a:xfrm>
            <a:off x="5218777" y="5360110"/>
            <a:ext cx="3875585" cy="1155569"/>
            <a:chOff x="1328860" y="4796372"/>
            <a:chExt cx="3875585" cy="1155569"/>
          </a:xfrm>
        </p:grpSpPr>
        <p:grpSp>
          <p:nvGrpSpPr>
            <p:cNvPr id="197" name="Группа 196">
              <a:extLst>
                <a:ext uri="{FF2B5EF4-FFF2-40B4-BE49-F238E27FC236}">
                  <a16:creationId xmlns:a16="http://schemas.microsoft.com/office/drawing/2014/main" xmlns="" id="{93947C41-BEF6-4B7C-9683-307F77E473B8}"/>
                </a:ext>
              </a:extLst>
            </p:cNvPr>
            <p:cNvGrpSpPr/>
            <p:nvPr/>
          </p:nvGrpSpPr>
          <p:grpSpPr>
            <a:xfrm>
              <a:off x="1480082" y="4796372"/>
              <a:ext cx="3724363" cy="1155569"/>
              <a:chOff x="3163530" y="5656916"/>
              <a:chExt cx="3724363" cy="1155569"/>
            </a:xfrm>
          </p:grpSpPr>
          <p:grpSp>
            <p:nvGrpSpPr>
              <p:cNvPr id="208" name="Группа 207">
                <a:extLst>
                  <a:ext uri="{FF2B5EF4-FFF2-40B4-BE49-F238E27FC236}">
                    <a16:creationId xmlns:a16="http://schemas.microsoft.com/office/drawing/2014/main" xmlns="" id="{3AAE7C6A-1332-4880-9DBC-A3EF0B6FD540}"/>
                  </a:ext>
                </a:extLst>
              </p:cNvPr>
              <p:cNvGrpSpPr/>
              <p:nvPr/>
            </p:nvGrpSpPr>
            <p:grpSpPr>
              <a:xfrm>
                <a:off x="3163530" y="5656916"/>
                <a:ext cx="3724363" cy="1155569"/>
                <a:chOff x="1095636" y="3476615"/>
                <a:chExt cx="3724363" cy="1155569"/>
              </a:xfrm>
            </p:grpSpPr>
            <p:sp>
              <p:nvSpPr>
                <p:cNvPr id="210" name="Прямоугольник 209">
                  <a:extLst>
                    <a:ext uri="{FF2B5EF4-FFF2-40B4-BE49-F238E27FC236}">
                      <a16:creationId xmlns:a16="http://schemas.microsoft.com/office/drawing/2014/main" xmlns="" id="{82BCC048-38CD-47F6-B0BA-E5CAD87FB9BF}"/>
                    </a:ext>
                  </a:extLst>
                </p:cNvPr>
                <p:cNvSpPr/>
                <p:nvPr/>
              </p:nvSpPr>
              <p:spPr>
                <a:xfrm>
                  <a:off x="1095636" y="3476615"/>
                  <a:ext cx="372436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solidFill>
                        <a:srgbClr val="022746"/>
                      </a:solidFill>
                      <a:latin typeface="Akrobat Black" panose="00000A00000000000000" pitchFamily="50" charset="-52"/>
                      <a:cs typeface="Arial" panose="020B0604020202020204" pitchFamily="34" charset="0"/>
                    </a:rPr>
                    <a:t>FONDUGRA.RU</a:t>
                  </a:r>
                  <a:r>
                    <a:rPr lang="ru-RU" sz="1400" dirty="0">
                      <a:solidFill>
                        <a:srgbClr val="022746"/>
                      </a:solidFill>
                      <a:latin typeface="Akrobat Black" panose="00000A00000000000000" pitchFamily="50" charset="-52"/>
                      <a:cs typeface="Arial" panose="020B0604020202020204" pitchFamily="34" charset="0"/>
                    </a:rPr>
                    <a:t>, </a:t>
                  </a:r>
                  <a:r>
                    <a:rPr lang="en-US" sz="1400" dirty="0">
                      <a:solidFill>
                        <a:srgbClr val="022746"/>
                      </a:solidFill>
                      <a:latin typeface="Akrobat Black" panose="00000A00000000000000" pitchFamily="50" charset="-52"/>
                      <a:cs typeface="Arial" panose="020B0604020202020204" pitchFamily="34" charset="0"/>
                    </a:rPr>
                    <a:t>MAP</a:t>
                  </a:r>
                  <a:r>
                    <a:rPr lang="ru-RU" sz="1400" dirty="0">
                      <a:solidFill>
                        <a:srgbClr val="022746"/>
                      </a:solidFill>
                      <a:latin typeface="Akrobat Black" panose="00000A00000000000000" pitchFamily="50" charset="-52"/>
                      <a:cs typeface="Arial" panose="020B0604020202020204" pitchFamily="34" charset="0"/>
                    </a:rPr>
                    <a:t>-</a:t>
                  </a:r>
                  <a:r>
                    <a:rPr lang="en-US" sz="1400" dirty="0">
                      <a:solidFill>
                        <a:srgbClr val="022746"/>
                      </a:solidFill>
                      <a:latin typeface="Akrobat Black" panose="00000A00000000000000" pitchFamily="50" charset="-52"/>
                      <a:cs typeface="Arial" panose="020B0604020202020204" pitchFamily="34" charset="0"/>
                    </a:rPr>
                    <a:t>INDUSTRY</a:t>
                  </a:r>
                </a:p>
              </p:txBody>
            </p:sp>
            <p:sp>
              <p:nvSpPr>
                <p:cNvPr id="211" name="Прямоугольник 210">
                  <a:extLst>
                    <a:ext uri="{FF2B5EF4-FFF2-40B4-BE49-F238E27FC236}">
                      <a16:creationId xmlns:a16="http://schemas.microsoft.com/office/drawing/2014/main" xmlns="" id="{7E232808-8E25-4984-B90B-4691375C437E}"/>
                    </a:ext>
                  </a:extLst>
                </p:cNvPr>
                <p:cNvSpPr/>
                <p:nvPr/>
              </p:nvSpPr>
              <p:spPr>
                <a:xfrm>
                  <a:off x="1099491" y="3862743"/>
                  <a:ext cx="2109873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>
                      <a:solidFill>
                        <a:srgbClr val="022746"/>
                      </a:solidFill>
                      <a:latin typeface="Akrobat Bold" panose="00000800000000000000" pitchFamily="50" charset="-52"/>
                      <a:cs typeface="Arial" panose="020B0604020202020204" pitchFamily="34" charset="0"/>
                    </a:rPr>
                    <a:t>FONDUGRA.RU/FPU/MAP</a:t>
                  </a:r>
                  <a:r>
                    <a:rPr lang="ru-RU" sz="1100" dirty="0">
                      <a:solidFill>
                        <a:srgbClr val="022746"/>
                      </a:solidFill>
                      <a:latin typeface="Akrobat Bold" panose="00000800000000000000" pitchFamily="50" charset="-52"/>
                      <a:cs typeface="Arial" panose="020B0604020202020204" pitchFamily="34" charset="0"/>
                    </a:rPr>
                    <a:t>-</a:t>
                  </a:r>
                  <a:r>
                    <a:rPr lang="en-US" sz="1100" dirty="0">
                      <a:solidFill>
                        <a:srgbClr val="022746"/>
                      </a:solidFill>
                      <a:latin typeface="Akrobat Bold" panose="00000800000000000000" pitchFamily="50" charset="-52"/>
                      <a:cs typeface="Arial" panose="020B0604020202020204" pitchFamily="34" charset="0"/>
                    </a:rPr>
                    <a:t>INDUSTRY/</a:t>
                  </a:r>
                  <a:endParaRPr lang="ru-RU" sz="1100" dirty="0">
                    <a:solidFill>
                      <a:srgbClr val="022746"/>
                    </a:solidFill>
                    <a:latin typeface="Akrobat Bold" panose="00000800000000000000" pitchFamily="50" charset="-52"/>
                    <a:cs typeface="Arial" panose="020B0604020202020204" pitchFamily="34" charset="0"/>
                  </a:endParaRPr>
                </a:p>
                <a:p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КАРТА ПРОМЫШЛЕННОСТИ</a:t>
                  </a:r>
                </a:p>
                <a:p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ХАНТЫ-МАНСИЙСКОГО</a:t>
                  </a:r>
                </a:p>
                <a:p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АВТОНОМНОГО ОКРУГА – ЮГРЫ</a:t>
                  </a:r>
                </a:p>
              </p:txBody>
            </p:sp>
          </p:grpSp>
          <p:cxnSp>
            <p:nvCxnSpPr>
              <p:cNvPr id="209" name="Прямая соединительная линия 208">
                <a:extLst>
                  <a:ext uri="{FF2B5EF4-FFF2-40B4-BE49-F238E27FC236}">
                    <a16:creationId xmlns:a16="http://schemas.microsoft.com/office/drawing/2014/main" xmlns="" id="{39DF1B7C-7C4C-4212-9BB7-C64B23D0C3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0068" y="6007674"/>
                <a:ext cx="2087490" cy="1220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Группа 197">
              <a:extLst>
                <a:ext uri="{FF2B5EF4-FFF2-40B4-BE49-F238E27FC236}">
                  <a16:creationId xmlns:a16="http://schemas.microsoft.com/office/drawing/2014/main" xmlns="" id="{96BC15D2-3F2E-45EF-8121-E0C53EE4CA91}"/>
                </a:ext>
              </a:extLst>
            </p:cNvPr>
            <p:cNvGrpSpPr/>
            <p:nvPr/>
          </p:nvGrpSpPr>
          <p:grpSpPr>
            <a:xfrm>
              <a:off x="1328860" y="4829355"/>
              <a:ext cx="139560" cy="244276"/>
              <a:chOff x="1045208" y="2449027"/>
              <a:chExt cx="161941" cy="283452"/>
            </a:xfrm>
            <a:solidFill>
              <a:srgbClr val="82CE7C"/>
            </a:solidFill>
          </p:grpSpPr>
          <p:sp>
            <p:nvSpPr>
              <p:cNvPr id="199" name="Овал 198">
                <a:extLst>
                  <a:ext uri="{FF2B5EF4-FFF2-40B4-BE49-F238E27FC236}">
                    <a16:creationId xmlns:a16="http://schemas.microsoft.com/office/drawing/2014/main" xmlns="" id="{BF68B31E-B845-436B-97FC-0F8285DBD5CB}"/>
                  </a:ext>
                </a:extLst>
              </p:cNvPr>
              <p:cNvSpPr/>
              <p:nvPr/>
            </p:nvSpPr>
            <p:spPr>
              <a:xfrm>
                <a:off x="1045560" y="2449027"/>
                <a:ext cx="45719" cy="45719"/>
              </a:xfrm>
              <a:prstGeom prst="ellipse">
                <a:avLst/>
              </a:prstGeom>
              <a:solidFill>
                <a:srgbClr val="022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>
                <a:extLst>
                  <a:ext uri="{FF2B5EF4-FFF2-40B4-BE49-F238E27FC236}">
                    <a16:creationId xmlns:a16="http://schemas.microsoft.com/office/drawing/2014/main" xmlns="" id="{25992C76-D78F-4819-9953-3032CF95DB2C}"/>
                  </a:ext>
                </a:extLst>
              </p:cNvPr>
              <p:cNvSpPr/>
              <p:nvPr/>
            </p:nvSpPr>
            <p:spPr>
              <a:xfrm>
                <a:off x="1045208" y="2509636"/>
                <a:ext cx="45719" cy="45719"/>
              </a:xfrm>
              <a:prstGeom prst="ellipse">
                <a:avLst/>
              </a:prstGeom>
              <a:solidFill>
                <a:srgbClr val="022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1" name="Овал 200">
                <a:extLst>
                  <a:ext uri="{FF2B5EF4-FFF2-40B4-BE49-F238E27FC236}">
                    <a16:creationId xmlns:a16="http://schemas.microsoft.com/office/drawing/2014/main" xmlns="" id="{6DD381AA-9D6A-48BD-989D-2324FDFB4B2D}"/>
                  </a:ext>
                </a:extLst>
              </p:cNvPr>
              <p:cNvSpPr/>
              <p:nvPr/>
            </p:nvSpPr>
            <p:spPr>
              <a:xfrm>
                <a:off x="1046334" y="2569967"/>
                <a:ext cx="45719" cy="45719"/>
              </a:xfrm>
              <a:prstGeom prst="ellipse">
                <a:avLst/>
              </a:prstGeom>
              <a:solidFill>
                <a:srgbClr val="022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>
                <a:extLst>
                  <a:ext uri="{FF2B5EF4-FFF2-40B4-BE49-F238E27FC236}">
                    <a16:creationId xmlns:a16="http://schemas.microsoft.com/office/drawing/2014/main" xmlns="" id="{09C5E020-0FDF-43AF-A96E-2B5EC1C44797}"/>
                  </a:ext>
                </a:extLst>
              </p:cNvPr>
              <p:cNvSpPr/>
              <p:nvPr/>
            </p:nvSpPr>
            <p:spPr>
              <a:xfrm>
                <a:off x="1045980" y="2627611"/>
                <a:ext cx="45719" cy="45719"/>
              </a:xfrm>
              <a:prstGeom prst="ellipse">
                <a:avLst/>
              </a:prstGeom>
              <a:solidFill>
                <a:srgbClr val="022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>
                <a:extLst>
                  <a:ext uri="{FF2B5EF4-FFF2-40B4-BE49-F238E27FC236}">
                    <a16:creationId xmlns:a16="http://schemas.microsoft.com/office/drawing/2014/main" xmlns="" id="{9C4DED8D-27A3-46CB-9800-EE2E18188206}"/>
                  </a:ext>
                </a:extLst>
              </p:cNvPr>
              <p:cNvSpPr/>
              <p:nvPr/>
            </p:nvSpPr>
            <p:spPr>
              <a:xfrm>
                <a:off x="1045410" y="2686760"/>
                <a:ext cx="45719" cy="45719"/>
              </a:xfrm>
              <a:prstGeom prst="ellipse">
                <a:avLst/>
              </a:prstGeom>
              <a:solidFill>
                <a:srgbClr val="022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>
                <a:extLst>
                  <a:ext uri="{FF2B5EF4-FFF2-40B4-BE49-F238E27FC236}">
                    <a16:creationId xmlns:a16="http://schemas.microsoft.com/office/drawing/2014/main" xmlns="" id="{2FEE350F-720E-4D3D-9EE3-EE0B8D76FF9B}"/>
                  </a:ext>
                </a:extLst>
              </p:cNvPr>
              <p:cNvSpPr/>
              <p:nvPr/>
            </p:nvSpPr>
            <p:spPr>
              <a:xfrm>
                <a:off x="1102594" y="2509920"/>
                <a:ext cx="45719" cy="45719"/>
              </a:xfrm>
              <a:prstGeom prst="ellipse">
                <a:avLst/>
              </a:prstGeom>
              <a:solidFill>
                <a:srgbClr val="022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>
                <a:extLst>
                  <a:ext uri="{FF2B5EF4-FFF2-40B4-BE49-F238E27FC236}">
                    <a16:creationId xmlns:a16="http://schemas.microsoft.com/office/drawing/2014/main" xmlns="" id="{1BBA8097-E8A2-4617-8FA5-2A88C1A82734}"/>
                  </a:ext>
                </a:extLst>
              </p:cNvPr>
              <p:cNvSpPr/>
              <p:nvPr/>
            </p:nvSpPr>
            <p:spPr>
              <a:xfrm>
                <a:off x="1102239" y="2564432"/>
                <a:ext cx="45719" cy="45719"/>
              </a:xfrm>
              <a:prstGeom prst="ellipse">
                <a:avLst/>
              </a:prstGeom>
              <a:solidFill>
                <a:srgbClr val="022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>
                <a:extLst>
                  <a:ext uri="{FF2B5EF4-FFF2-40B4-BE49-F238E27FC236}">
                    <a16:creationId xmlns:a16="http://schemas.microsoft.com/office/drawing/2014/main" xmlns="" id="{24A13157-C2F1-49B8-9767-927717E2814E}"/>
                  </a:ext>
                </a:extLst>
              </p:cNvPr>
              <p:cNvSpPr/>
              <p:nvPr/>
            </p:nvSpPr>
            <p:spPr>
              <a:xfrm>
                <a:off x="1104432" y="2623580"/>
                <a:ext cx="45719" cy="45719"/>
              </a:xfrm>
              <a:prstGeom prst="ellipse">
                <a:avLst/>
              </a:prstGeom>
              <a:solidFill>
                <a:srgbClr val="022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>
                <a:extLst>
                  <a:ext uri="{FF2B5EF4-FFF2-40B4-BE49-F238E27FC236}">
                    <a16:creationId xmlns:a16="http://schemas.microsoft.com/office/drawing/2014/main" xmlns="" id="{4110F54E-8B30-4BCA-ABC3-476B07E0F776}"/>
                  </a:ext>
                </a:extLst>
              </p:cNvPr>
              <p:cNvSpPr/>
              <p:nvPr/>
            </p:nvSpPr>
            <p:spPr>
              <a:xfrm>
                <a:off x="1161430" y="2566583"/>
                <a:ext cx="45719" cy="45719"/>
              </a:xfrm>
              <a:prstGeom prst="ellipse">
                <a:avLst/>
              </a:prstGeom>
              <a:solidFill>
                <a:srgbClr val="022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xmlns="" id="{CA2D25EF-C8A0-4D22-954B-D2980D7B406F}"/>
              </a:ext>
            </a:extLst>
          </p:cNvPr>
          <p:cNvGrpSpPr/>
          <p:nvPr/>
        </p:nvGrpSpPr>
        <p:grpSpPr>
          <a:xfrm>
            <a:off x="5176108" y="3832663"/>
            <a:ext cx="1851849" cy="1414859"/>
            <a:chOff x="6064456" y="4486481"/>
            <a:chExt cx="2191642" cy="1674469"/>
          </a:xfrm>
        </p:grpSpPr>
        <p:pic>
          <p:nvPicPr>
            <p:cNvPr id="217" name="Рисунок 216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9FFB5C1-9A3C-4132-8B2F-3A75035E9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2044" r="16525"/>
            <a:stretch/>
          </p:blipFill>
          <p:spPr>
            <a:xfrm>
              <a:off x="6095123" y="4541257"/>
              <a:ext cx="2130307" cy="1565461"/>
            </a:xfrm>
            <a:prstGeom prst="rect">
              <a:avLst/>
            </a:prstGeom>
            <a:effectLst>
              <a:outerShdw blurRad="254000" sx="105000" sy="105000" algn="ctr" rotWithShape="0">
                <a:srgbClr val="022746">
                  <a:alpha val="50000"/>
                </a:srgbClr>
              </a:outerShdw>
            </a:effectLst>
          </p:spPr>
        </p:pic>
        <p:grpSp>
          <p:nvGrpSpPr>
            <p:cNvPr id="226" name="Группа 225">
              <a:extLst>
                <a:ext uri="{FF2B5EF4-FFF2-40B4-BE49-F238E27FC236}">
                  <a16:creationId xmlns:a16="http://schemas.microsoft.com/office/drawing/2014/main" xmlns="" id="{6E35F05C-0A34-4BA8-9353-CAF3F6D388D7}"/>
                </a:ext>
              </a:extLst>
            </p:cNvPr>
            <p:cNvGrpSpPr/>
            <p:nvPr/>
          </p:nvGrpSpPr>
          <p:grpSpPr>
            <a:xfrm>
              <a:off x="6117427" y="4524015"/>
              <a:ext cx="2031144" cy="1599399"/>
              <a:chOff x="3052940" y="1485222"/>
              <a:chExt cx="2478502" cy="1951666"/>
            </a:xfrm>
          </p:grpSpPr>
          <p:sp>
            <p:nvSpPr>
              <p:cNvPr id="227" name="Параллелограмм 226">
                <a:extLst>
                  <a:ext uri="{FF2B5EF4-FFF2-40B4-BE49-F238E27FC236}">
                    <a16:creationId xmlns:a16="http://schemas.microsoft.com/office/drawing/2014/main" xmlns="" id="{B7F9BC00-982F-47FD-A97A-BC9E7653B8DB}"/>
                  </a:ext>
                </a:extLst>
              </p:cNvPr>
              <p:cNvSpPr/>
              <p:nvPr/>
            </p:nvSpPr>
            <p:spPr>
              <a:xfrm>
                <a:off x="3052940" y="1485222"/>
                <a:ext cx="1951666" cy="1951666"/>
              </a:xfrm>
              <a:prstGeom prst="parallelogram">
                <a:avLst>
                  <a:gd name="adj" fmla="val 62707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Параллелограмм 227">
                <a:extLst>
                  <a:ext uri="{FF2B5EF4-FFF2-40B4-BE49-F238E27FC236}">
                    <a16:creationId xmlns:a16="http://schemas.microsoft.com/office/drawing/2014/main" xmlns="" id="{7C755C63-DF65-41EC-850F-44D17F253A97}"/>
                  </a:ext>
                </a:extLst>
              </p:cNvPr>
              <p:cNvSpPr/>
              <p:nvPr/>
            </p:nvSpPr>
            <p:spPr>
              <a:xfrm>
                <a:off x="4157740" y="1485222"/>
                <a:ext cx="1373702" cy="1951666"/>
              </a:xfrm>
              <a:prstGeom prst="parallelogram">
                <a:avLst>
                  <a:gd name="adj" fmla="val 89511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95" name="Рисунок 194">
              <a:extLst>
                <a:ext uri="{FF2B5EF4-FFF2-40B4-BE49-F238E27FC236}">
                  <a16:creationId xmlns:a16="http://schemas.microsoft.com/office/drawing/2014/main" xmlns="" id="{D1F94224-8D3E-4EF8-AB2A-F38874983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64456" y="4486481"/>
              <a:ext cx="2191642" cy="1674469"/>
            </a:xfrm>
            <a:prstGeom prst="rect">
              <a:avLst/>
            </a:prstGeom>
            <a:effectLst/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xmlns="" id="{291A9FC0-7DF0-43DF-BE23-5B7457CFD440}"/>
              </a:ext>
            </a:extLst>
          </p:cNvPr>
          <p:cNvGrpSpPr/>
          <p:nvPr/>
        </p:nvGrpSpPr>
        <p:grpSpPr>
          <a:xfrm>
            <a:off x="8839301" y="5359423"/>
            <a:ext cx="2540605" cy="1153483"/>
            <a:chOff x="1328860" y="4798458"/>
            <a:chExt cx="2540605" cy="1153483"/>
          </a:xfrm>
        </p:grpSpPr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xmlns="" id="{8CCBBFD4-9578-4336-B3DC-0FBE691F02B0}"/>
                </a:ext>
              </a:extLst>
            </p:cNvPr>
            <p:cNvGrpSpPr/>
            <p:nvPr/>
          </p:nvGrpSpPr>
          <p:grpSpPr>
            <a:xfrm>
              <a:off x="1480082" y="4798458"/>
              <a:ext cx="2389383" cy="1153483"/>
              <a:chOff x="3163530" y="5659002"/>
              <a:chExt cx="2389383" cy="1153483"/>
            </a:xfrm>
          </p:grpSpPr>
          <p:grpSp>
            <p:nvGrpSpPr>
              <p:cNvPr id="189" name="Группа 188">
                <a:extLst>
                  <a:ext uri="{FF2B5EF4-FFF2-40B4-BE49-F238E27FC236}">
                    <a16:creationId xmlns:a16="http://schemas.microsoft.com/office/drawing/2014/main" xmlns="" id="{98BDA614-2E0B-4E11-BACC-C25C0B7F3568}"/>
                  </a:ext>
                </a:extLst>
              </p:cNvPr>
              <p:cNvGrpSpPr/>
              <p:nvPr/>
            </p:nvGrpSpPr>
            <p:grpSpPr>
              <a:xfrm>
                <a:off x="3163530" y="5659002"/>
                <a:ext cx="2389383" cy="1153483"/>
                <a:chOff x="1095636" y="3478701"/>
                <a:chExt cx="2389383" cy="1153483"/>
              </a:xfrm>
            </p:grpSpPr>
            <p:sp>
              <p:nvSpPr>
                <p:cNvPr id="191" name="Прямоугольник 190">
                  <a:extLst>
                    <a:ext uri="{FF2B5EF4-FFF2-40B4-BE49-F238E27FC236}">
                      <a16:creationId xmlns:a16="http://schemas.microsoft.com/office/drawing/2014/main" xmlns="" id="{341DB623-1E2A-4CE1-AA9E-8F034E5543C7}"/>
                    </a:ext>
                  </a:extLst>
                </p:cNvPr>
                <p:cNvSpPr/>
                <p:nvPr/>
              </p:nvSpPr>
              <p:spPr>
                <a:xfrm>
                  <a:off x="1095636" y="3478701"/>
                  <a:ext cx="238938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solidFill>
                        <a:srgbClr val="853748"/>
                      </a:solidFill>
                      <a:latin typeface="Akrobat Black" panose="00000A00000000000000" pitchFamily="50" charset="-52"/>
                      <a:cs typeface="Arial" panose="020B0604020202020204" pitchFamily="34" charset="0"/>
                    </a:rPr>
                    <a:t>FONDUGRA.RU</a:t>
                  </a:r>
                </a:p>
              </p:txBody>
            </p:sp>
            <p:sp>
              <p:nvSpPr>
                <p:cNvPr id="192" name="Прямоугольник 191">
                  <a:extLst>
                    <a:ext uri="{FF2B5EF4-FFF2-40B4-BE49-F238E27FC236}">
                      <a16:creationId xmlns:a16="http://schemas.microsoft.com/office/drawing/2014/main" xmlns="" id="{02229F10-DDD1-4910-A096-DC7C970D437C}"/>
                    </a:ext>
                  </a:extLst>
                </p:cNvPr>
                <p:cNvSpPr/>
                <p:nvPr/>
              </p:nvSpPr>
              <p:spPr>
                <a:xfrm>
                  <a:off x="1099491" y="3862743"/>
                  <a:ext cx="1899879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>
                      <a:solidFill>
                        <a:srgbClr val="853748"/>
                      </a:solidFill>
                      <a:latin typeface="Akrobat Bold" panose="00000800000000000000" pitchFamily="50" charset="-52"/>
                      <a:cs typeface="Arial" panose="020B0604020202020204" pitchFamily="34" charset="0"/>
                    </a:rPr>
                    <a:t>FONDUGRA.RU/FPU/NAVIGATOR/</a:t>
                  </a:r>
                  <a:endParaRPr lang="ru-RU" sz="1100" dirty="0">
                    <a:solidFill>
                      <a:srgbClr val="853748"/>
                    </a:solidFill>
                    <a:latin typeface="Akrobat Bold" panose="00000800000000000000" pitchFamily="50" charset="-52"/>
                    <a:cs typeface="Arial" panose="020B0604020202020204" pitchFamily="34" charset="0"/>
                  </a:endParaRPr>
                </a:p>
                <a:p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НАВИГАТОР МЕР</a:t>
                  </a:r>
                  <a:r>
                    <a:rPr lang="en-US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 </a:t>
                  </a:r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ПОДДЕРЖКИ</a:t>
                  </a:r>
                </a:p>
                <a:p>
                  <a:r>
                    <a:rPr lang="ru-RU" sz="1100" dirty="0">
                      <a:solidFill>
                        <a:schemeClr val="bg2">
                          <a:lumMod val="25000"/>
                        </a:schemeClr>
                      </a:solidFill>
                      <a:latin typeface="Akrobat" panose="00000600000000000000" pitchFamily="50" charset="-52"/>
                      <a:cs typeface="Arial" panose="020B0604020202020204" pitchFamily="34" charset="0"/>
                    </a:rPr>
                    <a:t>ИНВЕСТОРА</a:t>
                  </a:r>
                </a:p>
                <a:p>
                  <a:endParaRPr lang="ru-RU" sz="1100" dirty="0">
                    <a:solidFill>
                      <a:schemeClr val="bg2">
                        <a:lumMod val="25000"/>
                      </a:schemeClr>
                    </a:solidFill>
                    <a:latin typeface="Akrobat" panose="00000600000000000000" pitchFamily="50" charset="-52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90" name="Прямая соединительная линия 189">
                <a:extLst>
                  <a:ext uri="{FF2B5EF4-FFF2-40B4-BE49-F238E27FC236}">
                    <a16:creationId xmlns:a16="http://schemas.microsoft.com/office/drawing/2014/main" xmlns="" id="{8D0E49A5-D899-43EB-9452-62A2D44752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0068" y="6004634"/>
                <a:ext cx="995977" cy="1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>
              <a:extLst>
                <a:ext uri="{FF2B5EF4-FFF2-40B4-BE49-F238E27FC236}">
                  <a16:creationId xmlns:a16="http://schemas.microsoft.com/office/drawing/2014/main" xmlns="" id="{C422877A-9EBB-42BB-878F-4E07AEB120DA}"/>
                </a:ext>
              </a:extLst>
            </p:cNvPr>
            <p:cNvGrpSpPr/>
            <p:nvPr/>
          </p:nvGrpSpPr>
          <p:grpSpPr>
            <a:xfrm>
              <a:off x="1328860" y="4829355"/>
              <a:ext cx="139560" cy="244276"/>
              <a:chOff x="1045208" y="2449027"/>
              <a:chExt cx="161941" cy="283452"/>
            </a:xfrm>
            <a:solidFill>
              <a:srgbClr val="82CE7C"/>
            </a:solidFill>
          </p:grpSpPr>
          <p:sp>
            <p:nvSpPr>
              <p:cNvPr id="180" name="Овал 179">
                <a:extLst>
                  <a:ext uri="{FF2B5EF4-FFF2-40B4-BE49-F238E27FC236}">
                    <a16:creationId xmlns:a16="http://schemas.microsoft.com/office/drawing/2014/main" xmlns="" id="{0B479835-292F-4837-B8BE-117E5ADB98FE}"/>
                  </a:ext>
                </a:extLst>
              </p:cNvPr>
              <p:cNvSpPr/>
              <p:nvPr/>
            </p:nvSpPr>
            <p:spPr>
              <a:xfrm>
                <a:off x="1045560" y="2449027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Овал 180">
                <a:extLst>
                  <a:ext uri="{FF2B5EF4-FFF2-40B4-BE49-F238E27FC236}">
                    <a16:creationId xmlns:a16="http://schemas.microsoft.com/office/drawing/2014/main" xmlns="" id="{F27946E9-7B60-46E6-9036-CCEF2A5FD85E}"/>
                  </a:ext>
                </a:extLst>
              </p:cNvPr>
              <p:cNvSpPr/>
              <p:nvPr/>
            </p:nvSpPr>
            <p:spPr>
              <a:xfrm>
                <a:off x="1045208" y="2509636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2" name="Овал 181">
                <a:extLst>
                  <a:ext uri="{FF2B5EF4-FFF2-40B4-BE49-F238E27FC236}">
                    <a16:creationId xmlns:a16="http://schemas.microsoft.com/office/drawing/2014/main" xmlns="" id="{D43472DF-5430-4121-98A7-21A17866E019}"/>
                  </a:ext>
                </a:extLst>
              </p:cNvPr>
              <p:cNvSpPr/>
              <p:nvPr/>
            </p:nvSpPr>
            <p:spPr>
              <a:xfrm>
                <a:off x="1046334" y="2569967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Овал 182">
                <a:extLst>
                  <a:ext uri="{FF2B5EF4-FFF2-40B4-BE49-F238E27FC236}">
                    <a16:creationId xmlns:a16="http://schemas.microsoft.com/office/drawing/2014/main" xmlns="" id="{D851A172-0C64-4C8C-9CAA-F7C4030568E0}"/>
                  </a:ext>
                </a:extLst>
              </p:cNvPr>
              <p:cNvSpPr/>
              <p:nvPr/>
            </p:nvSpPr>
            <p:spPr>
              <a:xfrm>
                <a:off x="1045980" y="2627611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Овал 183">
                <a:extLst>
                  <a:ext uri="{FF2B5EF4-FFF2-40B4-BE49-F238E27FC236}">
                    <a16:creationId xmlns:a16="http://schemas.microsoft.com/office/drawing/2014/main" xmlns="" id="{ABB4D407-0F49-478D-96D2-CBFB102F03C2}"/>
                  </a:ext>
                </a:extLst>
              </p:cNvPr>
              <p:cNvSpPr/>
              <p:nvPr/>
            </p:nvSpPr>
            <p:spPr>
              <a:xfrm>
                <a:off x="1045410" y="2686760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Овал 184">
                <a:extLst>
                  <a:ext uri="{FF2B5EF4-FFF2-40B4-BE49-F238E27FC236}">
                    <a16:creationId xmlns:a16="http://schemas.microsoft.com/office/drawing/2014/main" xmlns="" id="{8E0D380F-1896-44C7-8831-C6D12E0DF298}"/>
                  </a:ext>
                </a:extLst>
              </p:cNvPr>
              <p:cNvSpPr/>
              <p:nvPr/>
            </p:nvSpPr>
            <p:spPr>
              <a:xfrm>
                <a:off x="1102594" y="2509920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Овал 185">
                <a:extLst>
                  <a:ext uri="{FF2B5EF4-FFF2-40B4-BE49-F238E27FC236}">
                    <a16:creationId xmlns:a16="http://schemas.microsoft.com/office/drawing/2014/main" xmlns="" id="{4E413CF3-822F-4B7B-BB5F-F847E40336CC}"/>
                  </a:ext>
                </a:extLst>
              </p:cNvPr>
              <p:cNvSpPr/>
              <p:nvPr/>
            </p:nvSpPr>
            <p:spPr>
              <a:xfrm>
                <a:off x="1102239" y="2564432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>
                <a:extLst>
                  <a:ext uri="{FF2B5EF4-FFF2-40B4-BE49-F238E27FC236}">
                    <a16:creationId xmlns:a16="http://schemas.microsoft.com/office/drawing/2014/main" xmlns="" id="{BBD689D3-E8F3-48BD-AFFC-9CB7B2833151}"/>
                  </a:ext>
                </a:extLst>
              </p:cNvPr>
              <p:cNvSpPr/>
              <p:nvPr/>
            </p:nvSpPr>
            <p:spPr>
              <a:xfrm>
                <a:off x="1104432" y="2623580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Овал 187">
                <a:extLst>
                  <a:ext uri="{FF2B5EF4-FFF2-40B4-BE49-F238E27FC236}">
                    <a16:creationId xmlns:a16="http://schemas.microsoft.com/office/drawing/2014/main" xmlns="" id="{3ACE52C9-6655-4698-9C0F-556FD178E75E}"/>
                  </a:ext>
                </a:extLst>
              </p:cNvPr>
              <p:cNvSpPr/>
              <p:nvPr/>
            </p:nvSpPr>
            <p:spPr>
              <a:xfrm>
                <a:off x="1161430" y="2566583"/>
                <a:ext cx="45719" cy="45719"/>
              </a:xfrm>
              <a:prstGeom prst="ellipse">
                <a:avLst/>
              </a:prstGeom>
              <a:solidFill>
                <a:srgbClr val="8537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54" name="Группа 253">
            <a:extLst>
              <a:ext uri="{FF2B5EF4-FFF2-40B4-BE49-F238E27FC236}">
                <a16:creationId xmlns:a16="http://schemas.microsoft.com/office/drawing/2014/main" xmlns="" id="{4610B954-F331-4D96-9564-BAE121C23A0F}"/>
              </a:ext>
            </a:extLst>
          </p:cNvPr>
          <p:cNvGrpSpPr/>
          <p:nvPr/>
        </p:nvGrpSpPr>
        <p:grpSpPr>
          <a:xfrm>
            <a:off x="8779836" y="3836603"/>
            <a:ext cx="1846692" cy="1410919"/>
            <a:chOff x="12760485" y="4374257"/>
            <a:chExt cx="2191642" cy="1674469"/>
          </a:xfrm>
        </p:grpSpPr>
        <p:pic>
          <p:nvPicPr>
            <p:cNvPr id="220" name="Рисунок 219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E163BAD-C3EF-48D4-A94C-8918ED71B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7" t="1994" r="16288"/>
            <a:stretch/>
          </p:blipFill>
          <p:spPr>
            <a:xfrm>
              <a:off x="12795649" y="4430608"/>
              <a:ext cx="2121311" cy="1550936"/>
            </a:xfrm>
            <a:prstGeom prst="rect">
              <a:avLst/>
            </a:prstGeom>
            <a:effectLst>
              <a:outerShdw blurRad="254000" sx="105000" sy="105000" algn="ctr" rotWithShape="0">
                <a:srgbClr val="853748">
                  <a:alpha val="50000"/>
                </a:srgbClr>
              </a:outerShdw>
            </a:effectLst>
          </p:spPr>
        </p:pic>
        <p:grpSp>
          <p:nvGrpSpPr>
            <p:cNvPr id="229" name="Группа 228">
              <a:extLst>
                <a:ext uri="{FF2B5EF4-FFF2-40B4-BE49-F238E27FC236}">
                  <a16:creationId xmlns:a16="http://schemas.microsoft.com/office/drawing/2014/main" xmlns="" id="{33E18B6C-4AB0-4AFA-9243-58C704F27875}"/>
                </a:ext>
              </a:extLst>
            </p:cNvPr>
            <p:cNvGrpSpPr/>
            <p:nvPr/>
          </p:nvGrpSpPr>
          <p:grpSpPr>
            <a:xfrm>
              <a:off x="12826983" y="4412726"/>
              <a:ext cx="2031144" cy="1599399"/>
              <a:chOff x="3052940" y="1485222"/>
              <a:chExt cx="2478502" cy="1951666"/>
            </a:xfrm>
          </p:grpSpPr>
          <p:sp>
            <p:nvSpPr>
              <p:cNvPr id="230" name="Параллелограмм 229">
                <a:extLst>
                  <a:ext uri="{FF2B5EF4-FFF2-40B4-BE49-F238E27FC236}">
                    <a16:creationId xmlns:a16="http://schemas.microsoft.com/office/drawing/2014/main" xmlns="" id="{14D21D93-3E19-4A1F-A986-7C48949D2A3B}"/>
                  </a:ext>
                </a:extLst>
              </p:cNvPr>
              <p:cNvSpPr/>
              <p:nvPr/>
            </p:nvSpPr>
            <p:spPr>
              <a:xfrm>
                <a:off x="3052940" y="1485222"/>
                <a:ext cx="1951666" cy="1951666"/>
              </a:xfrm>
              <a:prstGeom prst="parallelogram">
                <a:avLst>
                  <a:gd name="adj" fmla="val 62707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араллелограмм 230">
                <a:extLst>
                  <a:ext uri="{FF2B5EF4-FFF2-40B4-BE49-F238E27FC236}">
                    <a16:creationId xmlns:a16="http://schemas.microsoft.com/office/drawing/2014/main" xmlns="" id="{3BDEFDFE-6E8A-4DEC-B006-58ABF2668922}"/>
                  </a:ext>
                </a:extLst>
              </p:cNvPr>
              <p:cNvSpPr/>
              <p:nvPr/>
            </p:nvSpPr>
            <p:spPr>
              <a:xfrm>
                <a:off x="4157740" y="1485222"/>
                <a:ext cx="1373702" cy="1951666"/>
              </a:xfrm>
              <a:prstGeom prst="parallelogram">
                <a:avLst>
                  <a:gd name="adj" fmla="val 89511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xmlns="" id="{13FC1365-1129-4968-84D4-D94C619E6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760485" y="4374257"/>
              <a:ext cx="2191642" cy="1674469"/>
            </a:xfrm>
            <a:prstGeom prst="rect">
              <a:avLst/>
            </a:prstGeom>
            <a:effectLst/>
          </p:spPr>
        </p:pic>
      </p:grpSp>
      <p:grpSp>
        <p:nvGrpSpPr>
          <p:cNvPr id="238" name="Группа 237">
            <a:extLst>
              <a:ext uri="{FF2B5EF4-FFF2-40B4-BE49-F238E27FC236}">
                <a16:creationId xmlns:a16="http://schemas.microsoft.com/office/drawing/2014/main" xmlns="" id="{EF0E1C8C-7F1F-45C9-AE6E-69896F5B8F81}"/>
              </a:ext>
            </a:extLst>
          </p:cNvPr>
          <p:cNvGrpSpPr/>
          <p:nvPr/>
        </p:nvGrpSpPr>
        <p:grpSpPr>
          <a:xfrm>
            <a:off x="5639219" y="1238856"/>
            <a:ext cx="913560" cy="1059732"/>
            <a:chOff x="4659927" y="2418175"/>
            <a:chExt cx="2872153" cy="3331706"/>
          </a:xfrm>
        </p:grpSpPr>
        <p:sp>
          <p:nvSpPr>
            <p:cNvPr id="240" name="Шестиугольник 239">
              <a:extLst>
                <a:ext uri="{FF2B5EF4-FFF2-40B4-BE49-F238E27FC236}">
                  <a16:creationId xmlns:a16="http://schemas.microsoft.com/office/drawing/2014/main" xmlns="" id="{5D278652-6436-4751-9F0D-ABB29B67B5EE}"/>
                </a:ext>
              </a:extLst>
            </p:cNvPr>
            <p:cNvSpPr/>
            <p:nvPr/>
          </p:nvSpPr>
          <p:spPr>
            <a:xfrm rot="5400000">
              <a:off x="4430151" y="2647951"/>
              <a:ext cx="3331706" cy="2872153"/>
            </a:xfrm>
            <a:prstGeom prst="hexagon">
              <a:avLst>
                <a:gd name="adj" fmla="val 31510"/>
                <a:gd name="vf" fmla="val 115470"/>
              </a:avLst>
            </a:prstGeom>
            <a:solidFill>
              <a:srgbClr val="F39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41" name="Группа 240">
              <a:extLst>
                <a:ext uri="{FF2B5EF4-FFF2-40B4-BE49-F238E27FC236}">
                  <a16:creationId xmlns:a16="http://schemas.microsoft.com/office/drawing/2014/main" xmlns="" id="{C293F715-0D6E-4C03-BA2C-D55CC53D78E8}"/>
                </a:ext>
              </a:extLst>
            </p:cNvPr>
            <p:cNvGrpSpPr/>
            <p:nvPr/>
          </p:nvGrpSpPr>
          <p:grpSpPr>
            <a:xfrm>
              <a:off x="4901404" y="2689902"/>
              <a:ext cx="2389190" cy="2771475"/>
              <a:chOff x="4916229" y="2060466"/>
              <a:chExt cx="2359538" cy="2737079"/>
            </a:xfrm>
          </p:grpSpPr>
          <p:sp>
            <p:nvSpPr>
              <p:cNvPr id="242" name="Шестиугольник 241">
                <a:extLst>
                  <a:ext uri="{FF2B5EF4-FFF2-40B4-BE49-F238E27FC236}">
                    <a16:creationId xmlns:a16="http://schemas.microsoft.com/office/drawing/2014/main" xmlns="" id="{AFA6D7F1-24F3-46A2-BFAC-1346A17E5100}"/>
                  </a:ext>
                </a:extLst>
              </p:cNvPr>
              <p:cNvSpPr/>
              <p:nvPr/>
            </p:nvSpPr>
            <p:spPr>
              <a:xfrm rot="5400000">
                <a:off x="4727458" y="2249237"/>
                <a:ext cx="2737079" cy="2359538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Шестиугольник 242">
                <a:extLst>
                  <a:ext uri="{FF2B5EF4-FFF2-40B4-BE49-F238E27FC236}">
                    <a16:creationId xmlns:a16="http://schemas.microsoft.com/office/drawing/2014/main" xmlns="" id="{D64BF3F6-11E5-45E7-B5F0-655745D4BF25}"/>
                  </a:ext>
                </a:extLst>
              </p:cNvPr>
              <p:cNvSpPr/>
              <p:nvPr/>
            </p:nvSpPr>
            <p:spPr>
              <a:xfrm rot="5400000">
                <a:off x="4952246" y="2443003"/>
                <a:ext cx="2287515" cy="1971992"/>
              </a:xfrm>
              <a:prstGeom prst="hexagon">
                <a:avLst>
                  <a:gd name="adj" fmla="val 31510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F392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225" name="Рисунок 224">
            <a:extLst>
              <a:ext uri="{FF2B5EF4-FFF2-40B4-BE49-F238E27FC236}">
                <a16:creationId xmlns:a16="http://schemas.microsoft.com/office/drawing/2014/main" xmlns="" id="{B979EE5C-D029-4D52-852C-1EE62D7505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51283" y="1534718"/>
            <a:ext cx="455335" cy="455335"/>
          </a:xfrm>
          <a:prstGeom prst="rect">
            <a:avLst/>
          </a:prstGeom>
        </p:spPr>
      </p:pic>
      <p:grpSp>
        <p:nvGrpSpPr>
          <p:cNvPr id="251" name="Группа 250">
            <a:extLst>
              <a:ext uri="{FF2B5EF4-FFF2-40B4-BE49-F238E27FC236}">
                <a16:creationId xmlns:a16="http://schemas.microsoft.com/office/drawing/2014/main" xmlns="" id="{64E627A2-5ABE-46EB-91DD-B495ED870692}"/>
              </a:ext>
            </a:extLst>
          </p:cNvPr>
          <p:cNvGrpSpPr/>
          <p:nvPr/>
        </p:nvGrpSpPr>
        <p:grpSpPr>
          <a:xfrm>
            <a:off x="7493556" y="1819482"/>
            <a:ext cx="1908252" cy="1457952"/>
            <a:chOff x="7426248" y="1982171"/>
            <a:chExt cx="1908252" cy="1457952"/>
          </a:xfrm>
        </p:grpSpPr>
        <p:pic>
          <p:nvPicPr>
            <p:cNvPr id="101" name="Рисунок 100" descr="Изображение выглядит как текст, карт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6F7D6CE-A21C-4F9F-B355-93D7BB6BE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0" r="33336"/>
            <a:stretch/>
          </p:blipFill>
          <p:spPr>
            <a:xfrm>
              <a:off x="7464090" y="2020922"/>
              <a:ext cx="1824690" cy="1380488"/>
            </a:xfrm>
            <a:prstGeom prst="rect">
              <a:avLst/>
            </a:prstGeom>
            <a:effectLst>
              <a:outerShdw blurRad="254000" sx="105000" sy="105000" algn="ctr" rotWithShape="0">
                <a:srgbClr val="F39200">
                  <a:alpha val="50000"/>
                </a:srgbClr>
              </a:outerShdw>
            </a:effectLst>
          </p:spPr>
        </p:pic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xmlns="" id="{B07A9A34-054F-4754-B2D3-BC5C10A785A9}"/>
                </a:ext>
              </a:extLst>
            </p:cNvPr>
            <p:cNvGrpSpPr/>
            <p:nvPr/>
          </p:nvGrpSpPr>
          <p:grpSpPr>
            <a:xfrm>
              <a:off x="7463344" y="2019301"/>
              <a:ext cx="1847377" cy="1383690"/>
              <a:chOff x="3184549" y="1616832"/>
              <a:chExt cx="2254260" cy="1688447"/>
            </a:xfrm>
          </p:grpSpPr>
          <p:sp>
            <p:nvSpPr>
              <p:cNvPr id="216" name="Параллелограмм 215">
                <a:extLst>
                  <a:ext uri="{FF2B5EF4-FFF2-40B4-BE49-F238E27FC236}">
                    <a16:creationId xmlns:a16="http://schemas.microsoft.com/office/drawing/2014/main" xmlns="" id="{BC7E5887-6B29-4EF0-8C98-FF73D484FDA2}"/>
                  </a:ext>
                </a:extLst>
              </p:cNvPr>
              <p:cNvSpPr/>
              <p:nvPr/>
            </p:nvSpPr>
            <p:spPr>
              <a:xfrm>
                <a:off x="3184549" y="1616832"/>
                <a:ext cx="1688449" cy="1688447"/>
              </a:xfrm>
              <a:prstGeom prst="parallelogram">
                <a:avLst>
                  <a:gd name="adj" fmla="val 62707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Параллелограмм 218">
                <a:extLst>
                  <a:ext uri="{FF2B5EF4-FFF2-40B4-BE49-F238E27FC236}">
                    <a16:creationId xmlns:a16="http://schemas.microsoft.com/office/drawing/2014/main" xmlns="" id="{D96E90B4-1F41-46B9-9A46-4D5FB5AC4ADE}"/>
                  </a:ext>
                </a:extLst>
              </p:cNvPr>
              <p:cNvSpPr/>
              <p:nvPr/>
            </p:nvSpPr>
            <p:spPr>
              <a:xfrm>
                <a:off x="4250374" y="1616832"/>
                <a:ext cx="1188435" cy="1688447"/>
              </a:xfrm>
              <a:prstGeom prst="parallelogram">
                <a:avLst>
                  <a:gd name="adj" fmla="val 89511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786E2FF7-7F15-435B-A188-D446147C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426248" y="1982171"/>
              <a:ext cx="1908252" cy="1457952"/>
            </a:xfrm>
            <a:prstGeom prst="rect">
              <a:avLst/>
            </a:prstGeom>
            <a:effectLst/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004BC6B8-83B8-4EB4-8E41-47C8C10EE3AE}"/>
              </a:ext>
            </a:extLst>
          </p:cNvPr>
          <p:cNvGrpSpPr/>
          <p:nvPr/>
        </p:nvGrpSpPr>
        <p:grpSpPr>
          <a:xfrm>
            <a:off x="1568846" y="3832663"/>
            <a:ext cx="1851849" cy="1414859"/>
            <a:chOff x="1568846" y="3832663"/>
            <a:chExt cx="1851849" cy="1414859"/>
          </a:xfrm>
        </p:grpSpPr>
        <p:pic>
          <p:nvPicPr>
            <p:cNvPr id="214" name="Рисунок 213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CBDB880-F98B-46D1-B7B3-D5871B7FF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4" t="3578" r="17246" b="-1107"/>
            <a:stretch/>
          </p:blipFill>
          <p:spPr>
            <a:xfrm>
              <a:off x="1591631" y="3877460"/>
              <a:ext cx="1790931" cy="1341499"/>
            </a:xfrm>
            <a:prstGeom prst="rect">
              <a:avLst/>
            </a:prstGeom>
            <a:effectLst>
              <a:outerShdw blurRad="254000" sx="105000" sy="105000" algn="ctr" rotWithShape="0">
                <a:srgbClr val="6F5080">
                  <a:alpha val="50000"/>
                </a:srgbClr>
              </a:outerShdw>
            </a:effectLst>
          </p:spPr>
        </p:pic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xmlns="" id="{05B810E5-B910-415D-A40B-22F2F69F6517}"/>
                </a:ext>
              </a:extLst>
            </p:cNvPr>
            <p:cNvGrpSpPr/>
            <p:nvPr/>
          </p:nvGrpSpPr>
          <p:grpSpPr>
            <a:xfrm>
              <a:off x="1628979" y="3864131"/>
              <a:ext cx="1716235" cy="1351428"/>
              <a:chOff x="3052940" y="1485222"/>
              <a:chExt cx="2478502" cy="1951666"/>
            </a:xfrm>
          </p:grpSpPr>
          <p:sp>
            <p:nvSpPr>
              <p:cNvPr id="223" name="Параллелограмм 222">
                <a:extLst>
                  <a:ext uri="{FF2B5EF4-FFF2-40B4-BE49-F238E27FC236}">
                    <a16:creationId xmlns:a16="http://schemas.microsoft.com/office/drawing/2014/main" xmlns="" id="{D6BE14D8-0894-4A51-A005-CB7B70ED472F}"/>
                  </a:ext>
                </a:extLst>
              </p:cNvPr>
              <p:cNvSpPr/>
              <p:nvPr/>
            </p:nvSpPr>
            <p:spPr>
              <a:xfrm>
                <a:off x="3052940" y="1485222"/>
                <a:ext cx="1951666" cy="1951666"/>
              </a:xfrm>
              <a:prstGeom prst="parallelogram">
                <a:avLst>
                  <a:gd name="adj" fmla="val 62707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Параллелограмм 223">
                <a:extLst>
                  <a:ext uri="{FF2B5EF4-FFF2-40B4-BE49-F238E27FC236}">
                    <a16:creationId xmlns:a16="http://schemas.microsoft.com/office/drawing/2014/main" xmlns="" id="{DA67C581-826F-4DB5-9DCA-4DBA8B31416E}"/>
                  </a:ext>
                </a:extLst>
              </p:cNvPr>
              <p:cNvSpPr/>
              <p:nvPr/>
            </p:nvSpPr>
            <p:spPr>
              <a:xfrm>
                <a:off x="4157740" y="1485222"/>
                <a:ext cx="1373702" cy="1951666"/>
              </a:xfrm>
              <a:prstGeom prst="parallelogram">
                <a:avLst>
                  <a:gd name="adj" fmla="val 89511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xmlns="" id="{38C3E8AE-BE03-4E17-A61D-5B0B16D7F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568846" y="3832663"/>
              <a:ext cx="1851849" cy="141485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72994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2F398A4-92B8-406B-B221-33A5A4226F01}"/>
              </a:ext>
            </a:extLst>
          </p:cNvPr>
          <p:cNvGrpSpPr/>
          <p:nvPr/>
        </p:nvGrpSpPr>
        <p:grpSpPr>
          <a:xfrm rot="10800000">
            <a:off x="-1110785" y="-829600"/>
            <a:ext cx="6388963" cy="8660075"/>
            <a:chOff x="-140640" y="381344"/>
            <a:chExt cx="6388963" cy="8660075"/>
          </a:xfrm>
        </p:grpSpPr>
        <p:sp>
          <p:nvSpPr>
            <p:cNvPr id="5" name="Равнобедренный треугольник 48">
              <a:extLst>
                <a:ext uri="{FF2B5EF4-FFF2-40B4-BE49-F238E27FC236}">
                  <a16:creationId xmlns:a16="http://schemas.microsoft.com/office/drawing/2014/main" xmlns="" id="{4569F2D7-7BC7-4669-8AB9-4489E41B0E57}"/>
                </a:ext>
              </a:extLst>
            </p:cNvPr>
            <p:cNvSpPr/>
            <p:nvPr/>
          </p:nvSpPr>
          <p:spPr>
            <a:xfrm>
              <a:off x="4266338" y="1769714"/>
              <a:ext cx="1796988" cy="6630697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  <a:gd name="connsiteX0" fmla="*/ 1691480 w 2666999"/>
                <a:gd name="connsiteY0" fmla="*/ 0 h 4100560"/>
                <a:gd name="connsiteX1" fmla="*/ 2666999 w 2666999"/>
                <a:gd name="connsiteY1" fmla="*/ 2349772 h 4100560"/>
                <a:gd name="connsiteX2" fmla="*/ 0 w 2666999"/>
                <a:gd name="connsiteY2" fmla="*/ 4100560 h 4100560"/>
                <a:gd name="connsiteX3" fmla="*/ 1691480 w 2666999"/>
                <a:gd name="connsiteY3" fmla="*/ 0 h 4100560"/>
                <a:gd name="connsiteX0" fmla="*/ 830346 w 1805865"/>
                <a:gd name="connsiteY0" fmla="*/ 0 h 5805073"/>
                <a:gd name="connsiteX1" fmla="*/ 1805865 w 1805865"/>
                <a:gd name="connsiteY1" fmla="*/ 2349772 h 5805073"/>
                <a:gd name="connsiteX2" fmla="*/ 0 w 1805865"/>
                <a:gd name="connsiteY2" fmla="*/ 5805073 h 5805073"/>
                <a:gd name="connsiteX3" fmla="*/ 830346 w 1805865"/>
                <a:gd name="connsiteY3" fmla="*/ 0 h 5805073"/>
                <a:gd name="connsiteX0" fmla="*/ 883612 w 1859131"/>
                <a:gd name="connsiteY0" fmla="*/ 0 h 6630697"/>
                <a:gd name="connsiteX1" fmla="*/ 1859131 w 1859131"/>
                <a:gd name="connsiteY1" fmla="*/ 2349772 h 6630697"/>
                <a:gd name="connsiteX2" fmla="*/ 0 w 1859131"/>
                <a:gd name="connsiteY2" fmla="*/ 6630697 h 6630697"/>
                <a:gd name="connsiteX3" fmla="*/ 883612 w 1859131"/>
                <a:gd name="connsiteY3" fmla="*/ 0 h 6630697"/>
                <a:gd name="connsiteX0" fmla="*/ 883612 w 1796988"/>
                <a:gd name="connsiteY0" fmla="*/ 0 h 6630697"/>
                <a:gd name="connsiteX1" fmla="*/ 1796988 w 1796988"/>
                <a:gd name="connsiteY1" fmla="*/ 6513399 h 6630697"/>
                <a:gd name="connsiteX2" fmla="*/ 0 w 1796988"/>
                <a:gd name="connsiteY2" fmla="*/ 6630697 h 6630697"/>
                <a:gd name="connsiteX3" fmla="*/ 883612 w 1796988"/>
                <a:gd name="connsiteY3" fmla="*/ 0 h 663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6988" h="6630697">
                  <a:moveTo>
                    <a:pt x="883612" y="0"/>
                  </a:moveTo>
                  <a:lnTo>
                    <a:pt x="1796988" y="6513399"/>
                  </a:lnTo>
                  <a:lnTo>
                    <a:pt x="0" y="6630697"/>
                  </a:lnTo>
                  <a:lnTo>
                    <a:pt x="883612" y="0"/>
                  </a:lnTo>
                  <a:close/>
                </a:path>
              </a:pathLst>
            </a:custGeom>
            <a:solidFill>
              <a:srgbClr val="F392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Равнобедренный треугольник 48">
              <a:extLst>
                <a:ext uri="{FF2B5EF4-FFF2-40B4-BE49-F238E27FC236}">
                  <a16:creationId xmlns:a16="http://schemas.microsoft.com/office/drawing/2014/main" xmlns="" id="{E0CEC388-484A-4B80-A5A1-9B6AF12E30E7}"/>
                </a:ext>
              </a:extLst>
            </p:cNvPr>
            <p:cNvSpPr/>
            <p:nvPr/>
          </p:nvSpPr>
          <p:spPr>
            <a:xfrm>
              <a:off x="585142" y="970773"/>
              <a:ext cx="5236801" cy="2076451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6801" h="2076451">
                  <a:moveTo>
                    <a:pt x="0" y="0"/>
                  </a:moveTo>
                  <a:lnTo>
                    <a:pt x="5236801" y="325663"/>
                  </a:lnTo>
                  <a:lnTo>
                    <a:pt x="2569802" y="2076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Равнобедренный треугольник 48">
              <a:extLst>
                <a:ext uri="{FF2B5EF4-FFF2-40B4-BE49-F238E27FC236}">
                  <a16:creationId xmlns:a16="http://schemas.microsoft.com/office/drawing/2014/main" xmlns="" id="{A8ED12BA-4599-43D3-A16B-CB1787BD3FF2}"/>
                </a:ext>
              </a:extLst>
            </p:cNvPr>
            <p:cNvSpPr/>
            <p:nvPr/>
          </p:nvSpPr>
          <p:spPr>
            <a:xfrm>
              <a:off x="3156892" y="1753638"/>
              <a:ext cx="1993539" cy="2617562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539" h="2617562">
                  <a:moveTo>
                    <a:pt x="0" y="1288824"/>
                  </a:moveTo>
                  <a:lnTo>
                    <a:pt x="1993539" y="0"/>
                  </a:lnTo>
                  <a:lnTo>
                    <a:pt x="1641114" y="2617562"/>
                  </a:lnTo>
                  <a:lnTo>
                    <a:pt x="0" y="1288824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6E7E8417-EA14-42F3-B5F6-987792FEF417}"/>
                </a:ext>
              </a:extLst>
            </p:cNvPr>
            <p:cNvCxnSpPr>
              <a:cxnSpLocks/>
            </p:cNvCxnSpPr>
            <p:nvPr/>
          </p:nvCxnSpPr>
          <p:spPr>
            <a:xfrm>
              <a:off x="-140640" y="381344"/>
              <a:ext cx="6388963" cy="51579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C2C79F9E-50E3-4B55-927F-4D398DA34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1655" y="1384478"/>
              <a:ext cx="2573428" cy="16542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9A675268-E4B5-453D-87DA-64BFDC5CEA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3080" y="6726748"/>
              <a:ext cx="2573428" cy="16542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E5F4C7B2-5051-4CEF-81E7-5D4E8DBAA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1562" y="913961"/>
              <a:ext cx="988380" cy="7430611"/>
            </a:xfrm>
            <a:prstGeom prst="line">
              <a:avLst/>
            </a:prstGeom>
            <a:ln w="38100"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Равнобедренный треугольник 48">
              <a:extLst>
                <a:ext uri="{FF2B5EF4-FFF2-40B4-BE49-F238E27FC236}">
                  <a16:creationId xmlns:a16="http://schemas.microsoft.com/office/drawing/2014/main" xmlns="" id="{FFEB9333-E9C4-4547-A0AC-FD5A8AF056D7}"/>
                </a:ext>
              </a:extLst>
            </p:cNvPr>
            <p:cNvSpPr/>
            <p:nvPr/>
          </p:nvSpPr>
          <p:spPr>
            <a:xfrm>
              <a:off x="3096491" y="6921006"/>
              <a:ext cx="2313135" cy="2120413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1958028"/>
                <a:gd name="connsiteY0" fmla="*/ 791675 h 2120413"/>
                <a:gd name="connsiteX1" fmla="*/ 1958028 w 1958028"/>
                <a:gd name="connsiteY1" fmla="*/ 0 h 2120413"/>
                <a:gd name="connsiteX2" fmla="*/ 1641114 w 1958028"/>
                <a:gd name="connsiteY2" fmla="*/ 2120413 h 2120413"/>
                <a:gd name="connsiteX3" fmla="*/ 0 w 1958028"/>
                <a:gd name="connsiteY3" fmla="*/ 791675 h 2120413"/>
                <a:gd name="connsiteX0" fmla="*/ 0 w 2313135"/>
                <a:gd name="connsiteY0" fmla="*/ 1493011 h 2120413"/>
                <a:gd name="connsiteX1" fmla="*/ 2313135 w 2313135"/>
                <a:gd name="connsiteY1" fmla="*/ 0 h 2120413"/>
                <a:gd name="connsiteX2" fmla="*/ 1996221 w 2313135"/>
                <a:gd name="connsiteY2" fmla="*/ 2120413 h 2120413"/>
                <a:gd name="connsiteX3" fmla="*/ 0 w 2313135"/>
                <a:gd name="connsiteY3" fmla="*/ 1493011 h 21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135" h="2120413">
                  <a:moveTo>
                    <a:pt x="0" y="1493011"/>
                  </a:moveTo>
                  <a:lnTo>
                    <a:pt x="2313135" y="0"/>
                  </a:lnTo>
                  <a:lnTo>
                    <a:pt x="1996221" y="2120413"/>
                  </a:lnTo>
                  <a:lnTo>
                    <a:pt x="0" y="149301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550B26E-B293-432D-904E-D09334E06A37}"/>
              </a:ext>
            </a:extLst>
          </p:cNvPr>
          <p:cNvGrpSpPr/>
          <p:nvPr/>
        </p:nvGrpSpPr>
        <p:grpSpPr>
          <a:xfrm>
            <a:off x="6906827" y="-1003134"/>
            <a:ext cx="6388963" cy="8660075"/>
            <a:chOff x="6906827" y="-1003134"/>
            <a:chExt cx="6388963" cy="8660075"/>
          </a:xfrm>
        </p:grpSpPr>
        <p:sp>
          <p:nvSpPr>
            <p:cNvPr id="14" name="Равнобедренный треугольник 48">
              <a:extLst>
                <a:ext uri="{FF2B5EF4-FFF2-40B4-BE49-F238E27FC236}">
                  <a16:creationId xmlns:a16="http://schemas.microsoft.com/office/drawing/2014/main" xmlns="" id="{FDB117CD-1CF9-4DED-90C0-E414D407ABE9}"/>
                </a:ext>
              </a:extLst>
            </p:cNvPr>
            <p:cNvSpPr/>
            <p:nvPr/>
          </p:nvSpPr>
          <p:spPr>
            <a:xfrm>
              <a:off x="11313805" y="385236"/>
              <a:ext cx="1796988" cy="6630697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  <a:gd name="connsiteX0" fmla="*/ 1691480 w 2666999"/>
                <a:gd name="connsiteY0" fmla="*/ 0 h 4100560"/>
                <a:gd name="connsiteX1" fmla="*/ 2666999 w 2666999"/>
                <a:gd name="connsiteY1" fmla="*/ 2349772 h 4100560"/>
                <a:gd name="connsiteX2" fmla="*/ 0 w 2666999"/>
                <a:gd name="connsiteY2" fmla="*/ 4100560 h 4100560"/>
                <a:gd name="connsiteX3" fmla="*/ 1691480 w 2666999"/>
                <a:gd name="connsiteY3" fmla="*/ 0 h 4100560"/>
                <a:gd name="connsiteX0" fmla="*/ 830346 w 1805865"/>
                <a:gd name="connsiteY0" fmla="*/ 0 h 5805073"/>
                <a:gd name="connsiteX1" fmla="*/ 1805865 w 1805865"/>
                <a:gd name="connsiteY1" fmla="*/ 2349772 h 5805073"/>
                <a:gd name="connsiteX2" fmla="*/ 0 w 1805865"/>
                <a:gd name="connsiteY2" fmla="*/ 5805073 h 5805073"/>
                <a:gd name="connsiteX3" fmla="*/ 830346 w 1805865"/>
                <a:gd name="connsiteY3" fmla="*/ 0 h 5805073"/>
                <a:gd name="connsiteX0" fmla="*/ 883612 w 1859131"/>
                <a:gd name="connsiteY0" fmla="*/ 0 h 6630697"/>
                <a:gd name="connsiteX1" fmla="*/ 1859131 w 1859131"/>
                <a:gd name="connsiteY1" fmla="*/ 2349772 h 6630697"/>
                <a:gd name="connsiteX2" fmla="*/ 0 w 1859131"/>
                <a:gd name="connsiteY2" fmla="*/ 6630697 h 6630697"/>
                <a:gd name="connsiteX3" fmla="*/ 883612 w 1859131"/>
                <a:gd name="connsiteY3" fmla="*/ 0 h 6630697"/>
                <a:gd name="connsiteX0" fmla="*/ 883612 w 1796988"/>
                <a:gd name="connsiteY0" fmla="*/ 0 h 6630697"/>
                <a:gd name="connsiteX1" fmla="*/ 1796988 w 1796988"/>
                <a:gd name="connsiteY1" fmla="*/ 6513399 h 6630697"/>
                <a:gd name="connsiteX2" fmla="*/ 0 w 1796988"/>
                <a:gd name="connsiteY2" fmla="*/ 6630697 h 6630697"/>
                <a:gd name="connsiteX3" fmla="*/ 883612 w 1796988"/>
                <a:gd name="connsiteY3" fmla="*/ 0 h 663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6988" h="6630697">
                  <a:moveTo>
                    <a:pt x="883612" y="0"/>
                  </a:moveTo>
                  <a:lnTo>
                    <a:pt x="1796988" y="6513399"/>
                  </a:lnTo>
                  <a:lnTo>
                    <a:pt x="0" y="6630697"/>
                  </a:lnTo>
                  <a:lnTo>
                    <a:pt x="883612" y="0"/>
                  </a:lnTo>
                  <a:close/>
                </a:path>
              </a:pathLst>
            </a:custGeom>
            <a:solidFill>
              <a:srgbClr val="F392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Равнобедренный треугольник 48">
              <a:extLst>
                <a:ext uri="{FF2B5EF4-FFF2-40B4-BE49-F238E27FC236}">
                  <a16:creationId xmlns:a16="http://schemas.microsoft.com/office/drawing/2014/main" xmlns="" id="{4D7B47F7-A2BE-43EC-AE82-FC6F5314D536}"/>
                </a:ext>
              </a:extLst>
            </p:cNvPr>
            <p:cNvSpPr/>
            <p:nvPr/>
          </p:nvSpPr>
          <p:spPr>
            <a:xfrm>
              <a:off x="7632609" y="-413705"/>
              <a:ext cx="5236801" cy="2076451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6801" h="2076451">
                  <a:moveTo>
                    <a:pt x="0" y="0"/>
                  </a:moveTo>
                  <a:lnTo>
                    <a:pt x="5236801" y="325663"/>
                  </a:lnTo>
                  <a:lnTo>
                    <a:pt x="2569802" y="2076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Равнобедренный треугольник 48">
              <a:extLst>
                <a:ext uri="{FF2B5EF4-FFF2-40B4-BE49-F238E27FC236}">
                  <a16:creationId xmlns:a16="http://schemas.microsoft.com/office/drawing/2014/main" xmlns="" id="{FBE614E6-3396-4617-94BD-5EBD4FB97FCA}"/>
                </a:ext>
              </a:extLst>
            </p:cNvPr>
            <p:cNvSpPr/>
            <p:nvPr/>
          </p:nvSpPr>
          <p:spPr>
            <a:xfrm>
              <a:off x="10204359" y="369160"/>
              <a:ext cx="1993539" cy="2617562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539" h="2617562">
                  <a:moveTo>
                    <a:pt x="0" y="1288824"/>
                  </a:moveTo>
                  <a:lnTo>
                    <a:pt x="1993539" y="0"/>
                  </a:lnTo>
                  <a:lnTo>
                    <a:pt x="1641114" y="2617562"/>
                  </a:lnTo>
                  <a:lnTo>
                    <a:pt x="0" y="1288824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19619455-706B-40A3-A8BA-BDD8EC68EC53}"/>
                </a:ext>
              </a:extLst>
            </p:cNvPr>
            <p:cNvCxnSpPr>
              <a:cxnSpLocks/>
            </p:cNvCxnSpPr>
            <p:nvPr/>
          </p:nvCxnSpPr>
          <p:spPr>
            <a:xfrm>
              <a:off x="6906827" y="-1003134"/>
              <a:ext cx="6388963" cy="51579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54A25DA9-0EFD-4F1C-934C-74AD9DDB9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9122" y="0"/>
              <a:ext cx="2573428" cy="16542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2A6FF285-1A0B-4CEC-8ADE-395030B88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0547" y="5342270"/>
              <a:ext cx="2573428" cy="16542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615DA0B4-9592-4213-BD29-B01068EE2D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9029" y="-470517"/>
              <a:ext cx="988380" cy="7430611"/>
            </a:xfrm>
            <a:prstGeom prst="line">
              <a:avLst/>
            </a:prstGeom>
            <a:ln w="38100"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Равнобедренный треугольник 48">
              <a:extLst>
                <a:ext uri="{FF2B5EF4-FFF2-40B4-BE49-F238E27FC236}">
                  <a16:creationId xmlns:a16="http://schemas.microsoft.com/office/drawing/2014/main" xmlns="" id="{E2FF5AB4-563A-40EB-BD1B-0861B3F81466}"/>
                </a:ext>
              </a:extLst>
            </p:cNvPr>
            <p:cNvSpPr/>
            <p:nvPr/>
          </p:nvSpPr>
          <p:spPr>
            <a:xfrm>
              <a:off x="10143958" y="5536528"/>
              <a:ext cx="2313135" cy="2120413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1958028"/>
                <a:gd name="connsiteY0" fmla="*/ 791675 h 2120413"/>
                <a:gd name="connsiteX1" fmla="*/ 1958028 w 1958028"/>
                <a:gd name="connsiteY1" fmla="*/ 0 h 2120413"/>
                <a:gd name="connsiteX2" fmla="*/ 1641114 w 1958028"/>
                <a:gd name="connsiteY2" fmla="*/ 2120413 h 2120413"/>
                <a:gd name="connsiteX3" fmla="*/ 0 w 1958028"/>
                <a:gd name="connsiteY3" fmla="*/ 791675 h 2120413"/>
                <a:gd name="connsiteX0" fmla="*/ 0 w 2313135"/>
                <a:gd name="connsiteY0" fmla="*/ 1493011 h 2120413"/>
                <a:gd name="connsiteX1" fmla="*/ 2313135 w 2313135"/>
                <a:gd name="connsiteY1" fmla="*/ 0 h 2120413"/>
                <a:gd name="connsiteX2" fmla="*/ 1996221 w 2313135"/>
                <a:gd name="connsiteY2" fmla="*/ 2120413 h 2120413"/>
                <a:gd name="connsiteX3" fmla="*/ 0 w 2313135"/>
                <a:gd name="connsiteY3" fmla="*/ 1493011 h 21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135" h="2120413">
                  <a:moveTo>
                    <a:pt x="0" y="1493011"/>
                  </a:moveTo>
                  <a:lnTo>
                    <a:pt x="2313135" y="0"/>
                  </a:lnTo>
                  <a:lnTo>
                    <a:pt x="1996221" y="2120413"/>
                  </a:lnTo>
                  <a:lnTo>
                    <a:pt x="0" y="149301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BE4C28E-29FA-4906-ACE1-DB9969F1EB94}"/>
              </a:ext>
            </a:extLst>
          </p:cNvPr>
          <p:cNvSpPr/>
          <p:nvPr/>
        </p:nvSpPr>
        <p:spPr>
          <a:xfrm>
            <a:off x="5808354" y="2460894"/>
            <a:ext cx="575292" cy="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8BB32E-7E2A-4558-AD3D-E174E301EFD0}"/>
              </a:ext>
            </a:extLst>
          </p:cNvPr>
          <p:cNvSpPr txBox="1"/>
          <p:nvPr/>
        </p:nvSpPr>
        <p:spPr>
          <a:xfrm>
            <a:off x="5764621" y="595575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2020</a:t>
            </a:r>
            <a:endParaRPr lang="ru-RU" sz="1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FD5C448-3DB3-4115-BCC1-0EBFF5C1222A}"/>
              </a:ext>
            </a:extLst>
          </p:cNvPr>
          <p:cNvSpPr/>
          <p:nvPr/>
        </p:nvSpPr>
        <p:spPr>
          <a:xfrm>
            <a:off x="4789371" y="1333662"/>
            <a:ext cx="4421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ФОНД РАЗВИТИЯ ЮГРЫ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cap="all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 Ханты-Мансийск,</a:t>
            </a:r>
          </a:p>
          <a:p>
            <a:r>
              <a:rPr lang="ru-RU" cap="all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ул. Энгельса, 45, корп. В, </a:t>
            </a:r>
            <a:endParaRPr lang="ru-RU" cap="all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cap="all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офис </a:t>
            </a:r>
            <a:r>
              <a:rPr lang="ru-RU" cap="all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220</a:t>
            </a:r>
          </a:p>
          <a:p>
            <a:endParaRPr lang="ru-RU" cap="all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en-US" cap="all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office@fondugra.ru</a:t>
            </a:r>
            <a:endParaRPr lang="ru-RU" cap="all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cap="all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+7 (3467) 388-616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57CFEDF-A05A-4079-AAD6-DE9D43111C5B}"/>
              </a:ext>
            </a:extLst>
          </p:cNvPr>
          <p:cNvGrpSpPr/>
          <p:nvPr/>
        </p:nvGrpSpPr>
        <p:grpSpPr>
          <a:xfrm>
            <a:off x="1138812" y="1147012"/>
            <a:ext cx="3617361" cy="2581543"/>
            <a:chOff x="1099654" y="969686"/>
            <a:chExt cx="3617361" cy="2581543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6C92D08F-69E6-43D1-A18D-8AA34AEDD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384" b="34171"/>
            <a:stretch/>
          </p:blipFill>
          <p:spPr>
            <a:xfrm>
              <a:off x="1099654" y="969686"/>
              <a:ext cx="3361541" cy="2581543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8DD32FCD-34CE-4C6A-BCC3-B1F5C9CAB3F8}"/>
                </a:ext>
              </a:extLst>
            </p:cNvPr>
            <p:cNvSpPr/>
            <p:nvPr/>
          </p:nvSpPr>
          <p:spPr>
            <a:xfrm>
              <a:off x="2723476" y="2777411"/>
              <a:ext cx="1993539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00" b="1" dirty="0">
                  <a:solidFill>
                    <a:srgbClr val="022746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Мои документы</a:t>
              </a: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4D738557-B8DD-4F1D-BB09-4E9C55C4B32F}"/>
              </a:ext>
            </a:extLst>
          </p:cNvPr>
          <p:cNvSpPr/>
          <p:nvPr/>
        </p:nvSpPr>
        <p:spPr>
          <a:xfrm>
            <a:off x="562021" y="4059166"/>
            <a:ext cx="101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ПОДРОБНАЯ ИНФОРМАЦИЯ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ПО ВОПРОСАМ ВЗАИМОДЕЙСТВИЯ С ИНВЕСТОРАМИ:</a:t>
            </a:r>
          </a:p>
          <a:p>
            <a:pPr lvl="1"/>
            <a:endParaRPr lang="ru-RU" b="1" dirty="0">
              <a:solidFill>
                <a:srgbClr val="02274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lvl="1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ОФИС В Г. ХАНТЫ-МАНСИЙСКЕ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lvl="1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ЕРМОЛИН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АЛЕКСАНДР ВЛАДИМИРОВИЧ,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lvl="1"/>
            <a:r>
              <a:rPr lang="ru-RU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+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79821838777,</a:t>
            </a:r>
            <a:r>
              <a:rPr lang="ru-RU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  <a:hlinkClick r:id="rId4"/>
              </a:rPr>
              <a:t>EAV@FONDUGRA.RU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lvl="1"/>
            <a:endParaRPr lang="ru-RU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lvl="1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ОФИС В Г. МОСКВЕ - БОБОВ АЛЕКСЕЙ АЛЕКСЕЕВИЧ,</a:t>
            </a:r>
            <a:r>
              <a:rPr lang="ru-RU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+79220405555,</a:t>
            </a:r>
            <a:r>
              <a:rPr lang="ru-RU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22746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  <a:hlinkClick r:id="rId4"/>
              </a:rPr>
              <a:t>BAA@FONDUGRA.RU</a:t>
            </a:r>
            <a:endParaRPr lang="en-US" b="1" dirty="0">
              <a:solidFill>
                <a:srgbClr val="02274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lvl="1"/>
            <a:endParaRPr lang="en-US" b="1" dirty="0">
              <a:solidFill>
                <a:srgbClr val="02274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  <a:p>
            <a:pPr lvl="1"/>
            <a:endParaRPr lang="ru-RU" b="1" dirty="0">
              <a:solidFill>
                <a:srgbClr val="02274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itchFamily="18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FCDAC914-B6E5-4317-9235-8963FFAF2ABD}"/>
              </a:ext>
            </a:extLst>
          </p:cNvPr>
          <p:cNvGrpSpPr/>
          <p:nvPr/>
        </p:nvGrpSpPr>
        <p:grpSpPr>
          <a:xfrm>
            <a:off x="259964" y="6409553"/>
            <a:ext cx="567283" cy="276999"/>
            <a:chOff x="259964" y="6409553"/>
            <a:chExt cx="567283" cy="27699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64B0AC40-CAB0-4A23-AD6B-935D801ABBC4}"/>
                </a:ext>
              </a:extLst>
            </p:cNvPr>
            <p:cNvSpPr txBox="1"/>
            <p:nvPr/>
          </p:nvSpPr>
          <p:spPr>
            <a:xfrm>
              <a:off x="427227" y="6409553"/>
              <a:ext cx="2391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Akrobat" panose="00000600000000000000" pitchFamily="2" charset="-52"/>
                </a:rPr>
                <a:t>7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</a:endParaRPr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xmlns="" id="{21A216A7-9A19-40B6-99AD-1FE726CE3E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64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xmlns="" id="{1B3F3CE3-A96A-4BAA-BA17-7181E788E0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515" y="6550047"/>
              <a:ext cx="138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xmlns="" id="{2E7536BA-9899-41CA-80C6-6D2625CCCE70}"/>
              </a:ext>
            </a:extLst>
          </p:cNvPr>
          <p:cNvGrpSpPr/>
          <p:nvPr/>
        </p:nvGrpSpPr>
        <p:grpSpPr>
          <a:xfrm>
            <a:off x="1468588" y="377264"/>
            <a:ext cx="9254825" cy="461665"/>
            <a:chOff x="1468588" y="377264"/>
            <a:chExt cx="9254825" cy="461665"/>
          </a:xfrm>
        </p:grpSpPr>
        <p:grpSp>
          <p:nvGrpSpPr>
            <p:cNvPr id="131" name="Группа 130">
              <a:extLst>
                <a:ext uri="{FF2B5EF4-FFF2-40B4-BE49-F238E27FC236}">
                  <a16:creationId xmlns:a16="http://schemas.microsoft.com/office/drawing/2014/main" xmlns="" id="{79384D05-8085-43D5-A8C8-B46EE4C93338}"/>
                </a:ext>
              </a:extLst>
            </p:cNvPr>
            <p:cNvGrpSpPr/>
            <p:nvPr/>
          </p:nvGrpSpPr>
          <p:grpSpPr>
            <a:xfrm>
              <a:off x="1468588" y="529665"/>
              <a:ext cx="9254825" cy="163420"/>
              <a:chOff x="1298682" y="529665"/>
              <a:chExt cx="9254825" cy="163420"/>
            </a:xfrm>
          </p:grpSpPr>
          <p:grpSp>
            <p:nvGrpSpPr>
              <p:cNvPr id="133" name="Группа 132">
                <a:extLst>
                  <a:ext uri="{FF2B5EF4-FFF2-40B4-BE49-F238E27FC236}">
                    <a16:creationId xmlns:a16="http://schemas.microsoft.com/office/drawing/2014/main" xmlns="" id="{C8BCF5F2-D8AF-41FA-AA37-5DB790D73F64}"/>
                  </a:ext>
                </a:extLst>
              </p:cNvPr>
              <p:cNvGrpSpPr/>
              <p:nvPr/>
            </p:nvGrpSpPr>
            <p:grpSpPr>
              <a:xfrm rot="16200000">
                <a:off x="9295085" y="-572750"/>
                <a:ext cx="156007" cy="2360837"/>
                <a:chOff x="7792803" y="-760922"/>
                <a:chExt cx="156007" cy="2360837"/>
              </a:xfrm>
              <a:solidFill>
                <a:srgbClr val="F39200"/>
              </a:solidFill>
            </p:grpSpPr>
            <p:grpSp>
              <p:nvGrpSpPr>
                <p:cNvPr id="168" name="Рисунок 140">
                  <a:extLst>
                    <a:ext uri="{FF2B5EF4-FFF2-40B4-BE49-F238E27FC236}">
                      <a16:creationId xmlns:a16="http://schemas.microsoft.com/office/drawing/2014/main" xmlns="" id="{E4C8AE72-FEFF-4F11-B131-1A26A7767FCA}"/>
                    </a:ext>
                  </a:extLst>
                </p:cNvPr>
                <p:cNvGrpSpPr/>
                <p:nvPr/>
              </p:nvGrpSpPr>
              <p:grpSpPr>
                <a:xfrm>
                  <a:off x="7904145" y="-760922"/>
                  <a:ext cx="44665" cy="1927272"/>
                  <a:chOff x="7904145" y="-760922"/>
                  <a:chExt cx="44665" cy="1927272"/>
                </a:xfrm>
                <a:grpFill/>
              </p:grpSpPr>
              <p:sp>
                <p:nvSpPr>
                  <p:cNvPr id="187" name="Полилиния: фигура 186">
                    <a:extLst>
                      <a:ext uri="{FF2B5EF4-FFF2-40B4-BE49-F238E27FC236}">
                        <a16:creationId xmlns:a16="http://schemas.microsoft.com/office/drawing/2014/main" xmlns="" id="{AFAB13ED-C452-4FF8-A956-AEBE3FA77030}"/>
                      </a:ext>
                    </a:extLst>
                  </p:cNvPr>
                  <p:cNvSpPr/>
                  <p:nvPr/>
                </p:nvSpPr>
                <p:spPr>
                  <a:xfrm>
                    <a:off x="7904145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8" name="Полилиния: фигура 187">
                    <a:extLst>
                      <a:ext uri="{FF2B5EF4-FFF2-40B4-BE49-F238E27FC236}">
                        <a16:creationId xmlns:a16="http://schemas.microsoft.com/office/drawing/2014/main" xmlns="" id="{7BBA280E-C25B-464D-9114-8250D0D890D3}"/>
                      </a:ext>
                    </a:extLst>
                  </p:cNvPr>
                  <p:cNvSpPr/>
                  <p:nvPr/>
                </p:nvSpPr>
                <p:spPr>
                  <a:xfrm>
                    <a:off x="7904145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9" name="Полилиния: фигура 188">
                    <a:extLst>
                      <a:ext uri="{FF2B5EF4-FFF2-40B4-BE49-F238E27FC236}">
                        <a16:creationId xmlns:a16="http://schemas.microsoft.com/office/drawing/2014/main" xmlns="" id="{B18C7362-46E3-4DB0-9EC2-5E5B4923739B}"/>
                      </a:ext>
                    </a:extLst>
                  </p:cNvPr>
                  <p:cNvSpPr/>
                  <p:nvPr/>
                </p:nvSpPr>
                <p:spPr>
                  <a:xfrm>
                    <a:off x="7904145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0" name="Полилиния: фигура 189">
                    <a:extLst>
                      <a:ext uri="{FF2B5EF4-FFF2-40B4-BE49-F238E27FC236}">
                        <a16:creationId xmlns:a16="http://schemas.microsoft.com/office/drawing/2014/main" xmlns="" id="{D5EBF4C2-B0CD-4810-AA60-8789EF6623BC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1" name="Полилиния: фигура 190">
                    <a:extLst>
                      <a:ext uri="{FF2B5EF4-FFF2-40B4-BE49-F238E27FC236}">
                        <a16:creationId xmlns:a16="http://schemas.microsoft.com/office/drawing/2014/main" xmlns="" id="{8C791FA3-088E-4F73-AC80-6B3BCFC3D621}"/>
                      </a:ext>
                    </a:extLst>
                  </p:cNvPr>
                  <p:cNvSpPr/>
                  <p:nvPr/>
                </p:nvSpPr>
                <p:spPr>
                  <a:xfrm>
                    <a:off x="7904145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2" name="Полилиния: фигура 191">
                    <a:extLst>
                      <a:ext uri="{FF2B5EF4-FFF2-40B4-BE49-F238E27FC236}">
                        <a16:creationId xmlns:a16="http://schemas.microsoft.com/office/drawing/2014/main" xmlns="" id="{761858A1-948C-4BAF-B65F-36BB74C3ECF5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3" name="Полилиния: фигура 192">
                    <a:extLst>
                      <a:ext uri="{FF2B5EF4-FFF2-40B4-BE49-F238E27FC236}">
                        <a16:creationId xmlns:a16="http://schemas.microsoft.com/office/drawing/2014/main" xmlns="" id="{E4069730-D623-4C2D-9732-5BBBAAB6D0AB}"/>
                      </a:ext>
                    </a:extLst>
                  </p:cNvPr>
                  <p:cNvSpPr/>
                  <p:nvPr/>
                </p:nvSpPr>
                <p:spPr>
                  <a:xfrm>
                    <a:off x="7904145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4" name="Полилиния: фигура 193">
                    <a:extLst>
                      <a:ext uri="{FF2B5EF4-FFF2-40B4-BE49-F238E27FC236}">
                        <a16:creationId xmlns:a16="http://schemas.microsoft.com/office/drawing/2014/main" xmlns="" id="{6DDFCAEE-8B4D-4819-8AC5-352ACC43FFE8}"/>
                      </a:ext>
                    </a:extLst>
                  </p:cNvPr>
                  <p:cNvSpPr/>
                  <p:nvPr/>
                </p:nvSpPr>
                <p:spPr>
                  <a:xfrm>
                    <a:off x="7904145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5" name="Полилиния: фигура 194">
                    <a:extLst>
                      <a:ext uri="{FF2B5EF4-FFF2-40B4-BE49-F238E27FC236}">
                        <a16:creationId xmlns:a16="http://schemas.microsoft.com/office/drawing/2014/main" xmlns="" id="{CE491912-FB49-45F9-8709-53D33A7D2D75}"/>
                      </a:ext>
                    </a:extLst>
                  </p:cNvPr>
                  <p:cNvSpPr/>
                  <p:nvPr/>
                </p:nvSpPr>
                <p:spPr>
                  <a:xfrm>
                    <a:off x="7904145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6" name="Полилиния: фигура 195">
                    <a:extLst>
                      <a:ext uri="{FF2B5EF4-FFF2-40B4-BE49-F238E27FC236}">
                        <a16:creationId xmlns:a16="http://schemas.microsoft.com/office/drawing/2014/main" xmlns="" id="{D18AE266-7488-459C-A894-368B4F7DC2E3}"/>
                      </a:ext>
                    </a:extLst>
                  </p:cNvPr>
                  <p:cNvSpPr/>
                  <p:nvPr/>
                </p:nvSpPr>
                <p:spPr>
                  <a:xfrm>
                    <a:off x="7904145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7" name="Полилиния: фигура 196">
                    <a:extLst>
                      <a:ext uri="{FF2B5EF4-FFF2-40B4-BE49-F238E27FC236}">
                        <a16:creationId xmlns:a16="http://schemas.microsoft.com/office/drawing/2014/main" xmlns="" id="{8A27AE47-FD44-4C2F-9FCF-4ADF7F4F03AC}"/>
                      </a:ext>
                    </a:extLst>
                  </p:cNvPr>
                  <p:cNvSpPr/>
                  <p:nvPr/>
                </p:nvSpPr>
                <p:spPr>
                  <a:xfrm>
                    <a:off x="7904145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8" name="Полилиния: фигура 197">
                    <a:extLst>
                      <a:ext uri="{FF2B5EF4-FFF2-40B4-BE49-F238E27FC236}">
                        <a16:creationId xmlns:a16="http://schemas.microsoft.com/office/drawing/2014/main" xmlns="" id="{182EF33E-74E9-4C5B-B3DE-C7E20C0CCA5B}"/>
                      </a:ext>
                    </a:extLst>
                  </p:cNvPr>
                  <p:cNvSpPr/>
                  <p:nvPr/>
                </p:nvSpPr>
                <p:spPr>
                  <a:xfrm>
                    <a:off x="7904145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9" name="Полилиния: фигура 198">
                    <a:extLst>
                      <a:ext uri="{FF2B5EF4-FFF2-40B4-BE49-F238E27FC236}">
                        <a16:creationId xmlns:a16="http://schemas.microsoft.com/office/drawing/2014/main" xmlns="" id="{D62F9CB3-0576-4B43-AACF-C8A21528D05A}"/>
                      </a:ext>
                    </a:extLst>
                  </p:cNvPr>
                  <p:cNvSpPr/>
                  <p:nvPr/>
                </p:nvSpPr>
                <p:spPr>
                  <a:xfrm>
                    <a:off x="7904145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0" name="Полилиния: фигура 199">
                    <a:extLst>
                      <a:ext uri="{FF2B5EF4-FFF2-40B4-BE49-F238E27FC236}">
                        <a16:creationId xmlns:a16="http://schemas.microsoft.com/office/drawing/2014/main" xmlns="" id="{94B1D84B-DF20-463A-819F-17E2A104F8A5}"/>
                      </a:ext>
                    </a:extLst>
                  </p:cNvPr>
                  <p:cNvSpPr/>
                  <p:nvPr/>
                </p:nvSpPr>
                <p:spPr>
                  <a:xfrm>
                    <a:off x="7904145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9" name="Рисунок 140">
                  <a:extLst>
                    <a:ext uri="{FF2B5EF4-FFF2-40B4-BE49-F238E27FC236}">
                      <a16:creationId xmlns:a16="http://schemas.microsoft.com/office/drawing/2014/main" xmlns="" id="{E7B736D9-7769-4880-BDF8-85F554A68505}"/>
                    </a:ext>
                  </a:extLst>
                </p:cNvPr>
                <p:cNvGrpSpPr/>
                <p:nvPr/>
              </p:nvGrpSpPr>
              <p:grpSpPr>
                <a:xfrm>
                  <a:off x="7792803" y="-760922"/>
                  <a:ext cx="44665" cy="2360837"/>
                  <a:chOff x="7792803" y="-760922"/>
                  <a:chExt cx="44665" cy="2360837"/>
                </a:xfrm>
                <a:grpFill/>
              </p:grpSpPr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:a16="http://schemas.microsoft.com/office/drawing/2014/main" xmlns="" id="{0B58D3CF-90C8-4B89-A98A-6755A2791542}"/>
                      </a:ext>
                    </a:extLst>
                  </p:cNvPr>
                  <p:cNvSpPr/>
                  <p:nvPr/>
                </p:nvSpPr>
                <p:spPr>
                  <a:xfrm>
                    <a:off x="7792803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1" name="Полилиния: фигура 170">
                    <a:extLst>
                      <a:ext uri="{FF2B5EF4-FFF2-40B4-BE49-F238E27FC236}">
                        <a16:creationId xmlns:a16="http://schemas.microsoft.com/office/drawing/2014/main" xmlns="" id="{85040A65-A935-413E-A42A-1BC9AD840961}"/>
                      </a:ext>
                    </a:extLst>
                  </p:cNvPr>
                  <p:cNvSpPr/>
                  <p:nvPr/>
                </p:nvSpPr>
                <p:spPr>
                  <a:xfrm>
                    <a:off x="7792803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2" name="Полилиния: фигура 171">
                    <a:extLst>
                      <a:ext uri="{FF2B5EF4-FFF2-40B4-BE49-F238E27FC236}">
                        <a16:creationId xmlns:a16="http://schemas.microsoft.com/office/drawing/2014/main" xmlns="" id="{D4AB3E18-9A95-436B-B877-98D06A770B63}"/>
                      </a:ext>
                    </a:extLst>
                  </p:cNvPr>
                  <p:cNvSpPr/>
                  <p:nvPr/>
                </p:nvSpPr>
                <p:spPr>
                  <a:xfrm>
                    <a:off x="7792803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3" name="Полилиния: фигура 172">
                    <a:extLst>
                      <a:ext uri="{FF2B5EF4-FFF2-40B4-BE49-F238E27FC236}">
                        <a16:creationId xmlns:a16="http://schemas.microsoft.com/office/drawing/2014/main" xmlns="" id="{ECB8F230-F95D-46A5-8CC6-E9EF2A1F8A8F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" name="Полилиния: фигура 173">
                    <a:extLst>
                      <a:ext uri="{FF2B5EF4-FFF2-40B4-BE49-F238E27FC236}">
                        <a16:creationId xmlns:a16="http://schemas.microsoft.com/office/drawing/2014/main" xmlns="" id="{36D4D27F-9D63-481D-955C-D029BC202BDD}"/>
                      </a:ext>
                    </a:extLst>
                  </p:cNvPr>
                  <p:cNvSpPr/>
                  <p:nvPr/>
                </p:nvSpPr>
                <p:spPr>
                  <a:xfrm>
                    <a:off x="7792803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xmlns="" id="{A00E5A36-5969-487E-A373-82BD27B67137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xmlns="" id="{F0547006-1208-447B-80C7-3A499A2EC825}"/>
                      </a:ext>
                    </a:extLst>
                  </p:cNvPr>
                  <p:cNvSpPr/>
                  <p:nvPr/>
                </p:nvSpPr>
                <p:spPr>
                  <a:xfrm>
                    <a:off x="7792803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7" name="Полилиния: фигура 176">
                    <a:extLst>
                      <a:ext uri="{FF2B5EF4-FFF2-40B4-BE49-F238E27FC236}">
                        <a16:creationId xmlns:a16="http://schemas.microsoft.com/office/drawing/2014/main" xmlns="" id="{387FE625-118D-456A-BC59-01F462ACAE7D}"/>
                      </a:ext>
                    </a:extLst>
                  </p:cNvPr>
                  <p:cNvSpPr/>
                  <p:nvPr/>
                </p:nvSpPr>
                <p:spPr>
                  <a:xfrm>
                    <a:off x="7792803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8" name="Полилиния: фигура 177">
                    <a:extLst>
                      <a:ext uri="{FF2B5EF4-FFF2-40B4-BE49-F238E27FC236}">
                        <a16:creationId xmlns:a16="http://schemas.microsoft.com/office/drawing/2014/main" xmlns="" id="{0A0921F7-20E0-47A8-AF3A-482FABEAD8FF}"/>
                      </a:ext>
                    </a:extLst>
                  </p:cNvPr>
                  <p:cNvSpPr/>
                  <p:nvPr/>
                </p:nvSpPr>
                <p:spPr>
                  <a:xfrm>
                    <a:off x="7792803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9" name="Полилиния: фигура 178">
                    <a:extLst>
                      <a:ext uri="{FF2B5EF4-FFF2-40B4-BE49-F238E27FC236}">
                        <a16:creationId xmlns:a16="http://schemas.microsoft.com/office/drawing/2014/main" xmlns="" id="{6845F20A-6FB1-4EF3-A9E5-A2F12662198B}"/>
                      </a:ext>
                    </a:extLst>
                  </p:cNvPr>
                  <p:cNvSpPr/>
                  <p:nvPr/>
                </p:nvSpPr>
                <p:spPr>
                  <a:xfrm>
                    <a:off x="7792803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0" name="Полилиния: фигура 179">
                    <a:extLst>
                      <a:ext uri="{FF2B5EF4-FFF2-40B4-BE49-F238E27FC236}">
                        <a16:creationId xmlns:a16="http://schemas.microsoft.com/office/drawing/2014/main" xmlns="" id="{64875DC8-B75C-4702-AF7B-DE6D57389373}"/>
                      </a:ext>
                    </a:extLst>
                  </p:cNvPr>
                  <p:cNvSpPr/>
                  <p:nvPr/>
                </p:nvSpPr>
                <p:spPr>
                  <a:xfrm>
                    <a:off x="7792803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1" name="Полилиния: фигура 180">
                    <a:extLst>
                      <a:ext uri="{FF2B5EF4-FFF2-40B4-BE49-F238E27FC236}">
                        <a16:creationId xmlns:a16="http://schemas.microsoft.com/office/drawing/2014/main" xmlns="" id="{CCD32A63-2A9D-4091-B8E9-D45C5004BBCF}"/>
                      </a:ext>
                    </a:extLst>
                  </p:cNvPr>
                  <p:cNvSpPr/>
                  <p:nvPr/>
                </p:nvSpPr>
                <p:spPr>
                  <a:xfrm>
                    <a:off x="7792803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2" name="Полилиния: фигура 181">
                    <a:extLst>
                      <a:ext uri="{FF2B5EF4-FFF2-40B4-BE49-F238E27FC236}">
                        <a16:creationId xmlns:a16="http://schemas.microsoft.com/office/drawing/2014/main" xmlns="" id="{353A15DB-C911-41EF-BA2D-470297B21FEF}"/>
                      </a:ext>
                    </a:extLst>
                  </p:cNvPr>
                  <p:cNvSpPr/>
                  <p:nvPr/>
                </p:nvSpPr>
                <p:spPr>
                  <a:xfrm>
                    <a:off x="7792803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3" name="Полилиния: фигура 182">
                    <a:extLst>
                      <a:ext uri="{FF2B5EF4-FFF2-40B4-BE49-F238E27FC236}">
                        <a16:creationId xmlns:a16="http://schemas.microsoft.com/office/drawing/2014/main" xmlns="" id="{4E24978D-5965-4956-AD5F-59BED13E36C1}"/>
                      </a:ext>
                    </a:extLst>
                  </p:cNvPr>
                  <p:cNvSpPr/>
                  <p:nvPr/>
                </p:nvSpPr>
                <p:spPr>
                  <a:xfrm>
                    <a:off x="7792803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" name="Полилиния: фигура 183">
                    <a:extLst>
                      <a:ext uri="{FF2B5EF4-FFF2-40B4-BE49-F238E27FC236}">
                        <a16:creationId xmlns:a16="http://schemas.microsoft.com/office/drawing/2014/main" xmlns="" id="{741411C1-5CC7-4DA6-99A5-AB5CFB3597E8}"/>
                      </a:ext>
                    </a:extLst>
                  </p:cNvPr>
                  <p:cNvSpPr/>
                  <p:nvPr/>
                </p:nvSpPr>
                <p:spPr>
                  <a:xfrm>
                    <a:off x="7792803" y="126652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5" name="Полилиния: фигура 184">
                    <a:extLst>
                      <a:ext uri="{FF2B5EF4-FFF2-40B4-BE49-F238E27FC236}">
                        <a16:creationId xmlns:a16="http://schemas.microsoft.com/office/drawing/2014/main" xmlns="" id="{A0E537A4-D70A-4A70-83D3-FDEC49D39924}"/>
                      </a:ext>
                    </a:extLst>
                  </p:cNvPr>
                  <p:cNvSpPr/>
                  <p:nvPr/>
                </p:nvSpPr>
                <p:spPr>
                  <a:xfrm>
                    <a:off x="7792803" y="141136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6" name="Полилиния: фигура 185">
                    <a:extLst>
                      <a:ext uri="{FF2B5EF4-FFF2-40B4-BE49-F238E27FC236}">
                        <a16:creationId xmlns:a16="http://schemas.microsoft.com/office/drawing/2014/main" xmlns="" id="{1172F2AF-F9FC-41B9-8BC2-7F2ED1F000D6}"/>
                      </a:ext>
                    </a:extLst>
                  </p:cNvPr>
                  <p:cNvSpPr/>
                  <p:nvPr/>
                </p:nvSpPr>
                <p:spPr>
                  <a:xfrm>
                    <a:off x="7792803" y="155588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2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34" name="Группа 133">
                <a:extLst>
                  <a:ext uri="{FF2B5EF4-FFF2-40B4-BE49-F238E27FC236}">
                    <a16:creationId xmlns:a16="http://schemas.microsoft.com/office/drawing/2014/main" xmlns="" id="{7FB9F046-8400-4621-B3FD-3EEB50198945}"/>
                  </a:ext>
                </a:extLst>
              </p:cNvPr>
              <p:cNvGrpSpPr/>
              <p:nvPr/>
            </p:nvGrpSpPr>
            <p:grpSpPr>
              <a:xfrm>
                <a:off x="1298682" y="537078"/>
                <a:ext cx="2360838" cy="156007"/>
                <a:chOff x="8777230" y="1410786"/>
                <a:chExt cx="2360838" cy="156007"/>
              </a:xfrm>
              <a:solidFill>
                <a:srgbClr val="F39200"/>
              </a:solidFill>
            </p:grpSpPr>
            <p:grpSp>
              <p:nvGrpSpPr>
                <p:cNvPr id="135" name="Рисунок 140">
                  <a:extLst>
                    <a:ext uri="{FF2B5EF4-FFF2-40B4-BE49-F238E27FC236}">
                      <a16:creationId xmlns:a16="http://schemas.microsoft.com/office/drawing/2014/main" xmlns="" id="{7E963A9D-CF51-4860-B8C4-F31C6C9D2562}"/>
                    </a:ext>
                  </a:extLst>
                </p:cNvPr>
                <p:cNvGrpSpPr/>
                <p:nvPr/>
              </p:nvGrpSpPr>
              <p:grpSpPr>
                <a:xfrm rot="5400000" flipH="1">
                  <a:off x="10152099" y="469483"/>
                  <a:ext cx="44665" cy="1927272"/>
                  <a:chOff x="7904145" y="-760922"/>
                  <a:chExt cx="44665" cy="1927272"/>
                </a:xfrm>
                <a:grpFill/>
              </p:grpSpPr>
              <p:sp>
                <p:nvSpPr>
                  <p:cNvPr id="154" name="Полилиния: фигура 153">
                    <a:extLst>
                      <a:ext uri="{FF2B5EF4-FFF2-40B4-BE49-F238E27FC236}">
                        <a16:creationId xmlns:a16="http://schemas.microsoft.com/office/drawing/2014/main" xmlns="" id="{4F68E2A9-E89A-4E54-B06E-F6D156BF8C51}"/>
                      </a:ext>
                    </a:extLst>
                  </p:cNvPr>
                  <p:cNvSpPr/>
                  <p:nvPr/>
                </p:nvSpPr>
                <p:spPr>
                  <a:xfrm>
                    <a:off x="7904145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Полилиния: фигура 154">
                    <a:extLst>
                      <a:ext uri="{FF2B5EF4-FFF2-40B4-BE49-F238E27FC236}">
                        <a16:creationId xmlns:a16="http://schemas.microsoft.com/office/drawing/2014/main" xmlns="" id="{15DE46BD-CE45-4D9C-AC37-724C38C0D486}"/>
                      </a:ext>
                    </a:extLst>
                  </p:cNvPr>
                  <p:cNvSpPr/>
                  <p:nvPr/>
                </p:nvSpPr>
                <p:spPr>
                  <a:xfrm>
                    <a:off x="7904145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Полилиния: фигура 155">
                    <a:extLst>
                      <a:ext uri="{FF2B5EF4-FFF2-40B4-BE49-F238E27FC236}">
                        <a16:creationId xmlns:a16="http://schemas.microsoft.com/office/drawing/2014/main" xmlns="" id="{9ED34F7B-EACD-4696-9985-3B722FA11025}"/>
                      </a:ext>
                    </a:extLst>
                  </p:cNvPr>
                  <p:cNvSpPr/>
                  <p:nvPr/>
                </p:nvSpPr>
                <p:spPr>
                  <a:xfrm>
                    <a:off x="7904145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7" name="Полилиния: фигура 156">
                    <a:extLst>
                      <a:ext uri="{FF2B5EF4-FFF2-40B4-BE49-F238E27FC236}">
                        <a16:creationId xmlns:a16="http://schemas.microsoft.com/office/drawing/2014/main" xmlns="" id="{7A2B1167-F392-43F3-BF09-0AFFF6BFDFC0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8" name="Полилиния: фигура 157">
                    <a:extLst>
                      <a:ext uri="{FF2B5EF4-FFF2-40B4-BE49-F238E27FC236}">
                        <a16:creationId xmlns:a16="http://schemas.microsoft.com/office/drawing/2014/main" xmlns="" id="{B79569B2-2324-41BB-B70F-A6AF3B3A8085}"/>
                      </a:ext>
                    </a:extLst>
                  </p:cNvPr>
                  <p:cNvSpPr/>
                  <p:nvPr/>
                </p:nvSpPr>
                <p:spPr>
                  <a:xfrm>
                    <a:off x="7904145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9" name="Полилиния: фигура 158">
                    <a:extLst>
                      <a:ext uri="{FF2B5EF4-FFF2-40B4-BE49-F238E27FC236}">
                        <a16:creationId xmlns:a16="http://schemas.microsoft.com/office/drawing/2014/main" xmlns="" id="{F701D3DC-AD72-40F3-B6EB-CE6A7321112C}"/>
                      </a:ext>
                    </a:extLst>
                  </p:cNvPr>
                  <p:cNvSpPr/>
                  <p:nvPr/>
                </p:nvSpPr>
                <p:spPr>
                  <a:xfrm>
                    <a:off x="7904145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:a16="http://schemas.microsoft.com/office/drawing/2014/main" xmlns="" id="{7C378E2C-3115-441B-956E-0649D443E287}"/>
                      </a:ext>
                    </a:extLst>
                  </p:cNvPr>
                  <p:cNvSpPr/>
                  <p:nvPr/>
                </p:nvSpPr>
                <p:spPr>
                  <a:xfrm>
                    <a:off x="7904145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1" name="Полилиния: фигура 160">
                    <a:extLst>
                      <a:ext uri="{FF2B5EF4-FFF2-40B4-BE49-F238E27FC236}">
                        <a16:creationId xmlns:a16="http://schemas.microsoft.com/office/drawing/2014/main" xmlns="" id="{553E4734-CD98-4D02-BC45-E7DB0B13280D}"/>
                      </a:ext>
                    </a:extLst>
                  </p:cNvPr>
                  <p:cNvSpPr/>
                  <p:nvPr/>
                </p:nvSpPr>
                <p:spPr>
                  <a:xfrm>
                    <a:off x="7904145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2" name="Полилиния: фигура 161">
                    <a:extLst>
                      <a:ext uri="{FF2B5EF4-FFF2-40B4-BE49-F238E27FC236}">
                        <a16:creationId xmlns:a16="http://schemas.microsoft.com/office/drawing/2014/main" xmlns="" id="{D305E6BB-56B1-4F3D-96D7-73E54F7E061E}"/>
                      </a:ext>
                    </a:extLst>
                  </p:cNvPr>
                  <p:cNvSpPr/>
                  <p:nvPr/>
                </p:nvSpPr>
                <p:spPr>
                  <a:xfrm>
                    <a:off x="7904145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9890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:a16="http://schemas.microsoft.com/office/drawing/2014/main" xmlns="" id="{6553E893-F3D4-4E44-A7EE-755C199FE5D0}"/>
                      </a:ext>
                    </a:extLst>
                  </p:cNvPr>
                  <p:cNvSpPr/>
                  <p:nvPr/>
                </p:nvSpPr>
                <p:spPr>
                  <a:xfrm>
                    <a:off x="7904145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" name="Полилиния: фигура 163">
                    <a:extLst>
                      <a:ext uri="{FF2B5EF4-FFF2-40B4-BE49-F238E27FC236}">
                        <a16:creationId xmlns:a16="http://schemas.microsoft.com/office/drawing/2014/main" xmlns="" id="{4C37B9E7-4F1F-43D0-8EC6-9B6F589E10A1}"/>
                      </a:ext>
                    </a:extLst>
                  </p:cNvPr>
                  <p:cNvSpPr/>
                  <p:nvPr/>
                </p:nvSpPr>
                <p:spPr>
                  <a:xfrm>
                    <a:off x="7904145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5" name="Полилиния: фигура 164">
                    <a:extLst>
                      <a:ext uri="{FF2B5EF4-FFF2-40B4-BE49-F238E27FC236}">
                        <a16:creationId xmlns:a16="http://schemas.microsoft.com/office/drawing/2014/main" xmlns="" id="{EED84F09-D05A-4A6E-913B-D01D93B05365}"/>
                      </a:ext>
                    </a:extLst>
                  </p:cNvPr>
                  <p:cNvSpPr/>
                  <p:nvPr/>
                </p:nvSpPr>
                <p:spPr>
                  <a:xfrm>
                    <a:off x="7904145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:a16="http://schemas.microsoft.com/office/drawing/2014/main" xmlns="" id="{16631D35-04D3-4F6C-BF7B-D9FED8CAD687}"/>
                      </a:ext>
                    </a:extLst>
                  </p:cNvPr>
                  <p:cNvSpPr/>
                  <p:nvPr/>
                </p:nvSpPr>
                <p:spPr>
                  <a:xfrm>
                    <a:off x="7904145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:a16="http://schemas.microsoft.com/office/drawing/2014/main" xmlns="" id="{D0685CF6-9A1E-4CDF-9DCC-F1F7C942E4BE}"/>
                      </a:ext>
                    </a:extLst>
                  </p:cNvPr>
                  <p:cNvSpPr/>
                  <p:nvPr/>
                </p:nvSpPr>
                <p:spPr>
                  <a:xfrm>
                    <a:off x="7904145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9890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6" name="Рисунок 140">
                  <a:extLst>
                    <a:ext uri="{FF2B5EF4-FFF2-40B4-BE49-F238E27FC236}">
                      <a16:creationId xmlns:a16="http://schemas.microsoft.com/office/drawing/2014/main" xmlns="" id="{E96AF6E5-F60C-401A-A968-77CF33BD0D00}"/>
                    </a:ext>
                  </a:extLst>
                </p:cNvPr>
                <p:cNvGrpSpPr/>
                <p:nvPr/>
              </p:nvGrpSpPr>
              <p:grpSpPr>
                <a:xfrm rot="5400000" flipH="1">
                  <a:off x="9935316" y="364042"/>
                  <a:ext cx="44665" cy="2360837"/>
                  <a:chOff x="7792803" y="-760922"/>
                  <a:chExt cx="44665" cy="2360837"/>
                </a:xfrm>
                <a:grpFill/>
              </p:grpSpPr>
              <p:sp>
                <p:nvSpPr>
                  <p:cNvPr id="137" name="Полилиния: фигура 136">
                    <a:extLst>
                      <a:ext uri="{FF2B5EF4-FFF2-40B4-BE49-F238E27FC236}">
                        <a16:creationId xmlns:a16="http://schemas.microsoft.com/office/drawing/2014/main" xmlns="" id="{1FB4AE18-EB16-4A15-AAAF-AC2950CA2BF1}"/>
                      </a:ext>
                    </a:extLst>
                  </p:cNvPr>
                  <p:cNvSpPr/>
                  <p:nvPr/>
                </p:nvSpPr>
                <p:spPr>
                  <a:xfrm>
                    <a:off x="7792803" y="-76092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8" name="Полилиния: фигура 137">
                    <a:extLst>
                      <a:ext uri="{FF2B5EF4-FFF2-40B4-BE49-F238E27FC236}">
                        <a16:creationId xmlns:a16="http://schemas.microsoft.com/office/drawing/2014/main" xmlns="" id="{FD1566E0-D1DF-4D83-9A65-9D0FBA41F639}"/>
                      </a:ext>
                    </a:extLst>
                  </p:cNvPr>
                  <p:cNvSpPr/>
                  <p:nvPr/>
                </p:nvSpPr>
                <p:spPr>
                  <a:xfrm>
                    <a:off x="7792803" y="-61608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9" name="Полилиния: фигура 138">
                    <a:extLst>
                      <a:ext uri="{FF2B5EF4-FFF2-40B4-BE49-F238E27FC236}">
                        <a16:creationId xmlns:a16="http://schemas.microsoft.com/office/drawing/2014/main" xmlns="" id="{FB3100F2-703B-4D8E-918C-AFD248AA342B}"/>
                      </a:ext>
                    </a:extLst>
                  </p:cNvPr>
                  <p:cNvSpPr/>
                  <p:nvPr/>
                </p:nvSpPr>
                <p:spPr>
                  <a:xfrm>
                    <a:off x="7792803" y="-471241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0" name="Полилиния: фигура 139">
                    <a:extLst>
                      <a:ext uri="{FF2B5EF4-FFF2-40B4-BE49-F238E27FC236}">
                        <a16:creationId xmlns:a16="http://schemas.microsoft.com/office/drawing/2014/main" xmlns="" id="{BB4F3190-0323-4F4D-B078-3A38292648A7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26400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4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Полилиния: фигура 140">
                    <a:extLst>
                      <a:ext uri="{FF2B5EF4-FFF2-40B4-BE49-F238E27FC236}">
                        <a16:creationId xmlns:a16="http://schemas.microsoft.com/office/drawing/2014/main" xmlns="" id="{9904919C-66DE-42CE-8C3E-9CFC2BFBF3C9}"/>
                      </a:ext>
                    </a:extLst>
                  </p:cNvPr>
                  <p:cNvSpPr/>
                  <p:nvPr/>
                </p:nvSpPr>
                <p:spPr>
                  <a:xfrm>
                    <a:off x="7792803" y="-18187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3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Полилиния: фигура 141">
                    <a:extLst>
                      <a:ext uri="{FF2B5EF4-FFF2-40B4-BE49-F238E27FC236}">
                        <a16:creationId xmlns:a16="http://schemas.microsoft.com/office/drawing/2014/main" xmlns="" id="{63743A5F-02CD-4B54-9FA2-BC59C61F0F58}"/>
                      </a:ext>
                    </a:extLst>
                  </p:cNvPr>
                  <p:cNvSpPr/>
                  <p:nvPr/>
                </p:nvSpPr>
                <p:spPr>
                  <a:xfrm>
                    <a:off x="7792803" y="-37038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Полилиния: фигура 142">
                    <a:extLst>
                      <a:ext uri="{FF2B5EF4-FFF2-40B4-BE49-F238E27FC236}">
                        <a16:creationId xmlns:a16="http://schemas.microsoft.com/office/drawing/2014/main" xmlns="" id="{073BE1AF-F144-4DEC-83F6-D7137286C608}"/>
                      </a:ext>
                    </a:extLst>
                  </p:cNvPr>
                  <p:cNvSpPr/>
                  <p:nvPr/>
                </p:nvSpPr>
                <p:spPr>
                  <a:xfrm>
                    <a:off x="7792803" y="107802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" name="Полилиния: фигура 143">
                    <a:extLst>
                      <a:ext uri="{FF2B5EF4-FFF2-40B4-BE49-F238E27FC236}">
                        <a16:creationId xmlns:a16="http://schemas.microsoft.com/office/drawing/2014/main" xmlns="" id="{484D9954-CEC4-429F-A42F-E8CB5AF0D6AE}"/>
                      </a:ext>
                    </a:extLst>
                  </p:cNvPr>
                  <p:cNvSpPr/>
                  <p:nvPr/>
                </p:nvSpPr>
                <p:spPr>
                  <a:xfrm>
                    <a:off x="7792803" y="25264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5" name="Полилиния: фигура 144">
                    <a:extLst>
                      <a:ext uri="{FF2B5EF4-FFF2-40B4-BE49-F238E27FC236}">
                        <a16:creationId xmlns:a16="http://schemas.microsoft.com/office/drawing/2014/main" xmlns="" id="{B0582A72-FDB3-465C-BA42-B4C4BCA8609A}"/>
                      </a:ext>
                    </a:extLst>
                  </p:cNvPr>
                  <p:cNvSpPr/>
                  <p:nvPr/>
                </p:nvSpPr>
                <p:spPr>
                  <a:xfrm>
                    <a:off x="7792803" y="397483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5302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6" name="Полилиния: фигура 145">
                    <a:extLst>
                      <a:ext uri="{FF2B5EF4-FFF2-40B4-BE49-F238E27FC236}">
                        <a16:creationId xmlns:a16="http://schemas.microsoft.com/office/drawing/2014/main" xmlns="" id="{4C200B6A-2BDB-48B5-89FF-324ADEA66CED}"/>
                      </a:ext>
                    </a:extLst>
                  </p:cNvPr>
                  <p:cNvSpPr/>
                  <p:nvPr/>
                </p:nvSpPr>
                <p:spPr>
                  <a:xfrm>
                    <a:off x="7792803" y="54232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7" name="Полилиния: фигура 146">
                    <a:extLst>
                      <a:ext uri="{FF2B5EF4-FFF2-40B4-BE49-F238E27FC236}">
                        <a16:creationId xmlns:a16="http://schemas.microsoft.com/office/drawing/2014/main" xmlns="" id="{5C706EEF-736C-4ECC-90F7-FE3A976249C1}"/>
                      </a:ext>
                    </a:extLst>
                  </p:cNvPr>
                  <p:cNvSpPr/>
                  <p:nvPr/>
                </p:nvSpPr>
                <p:spPr>
                  <a:xfrm>
                    <a:off x="7792803" y="687164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8" name="Полилиния: фигура 147">
                    <a:extLst>
                      <a:ext uri="{FF2B5EF4-FFF2-40B4-BE49-F238E27FC236}">
                        <a16:creationId xmlns:a16="http://schemas.microsoft.com/office/drawing/2014/main" xmlns="" id="{2C9CF455-F33D-455F-8FA0-969938C09EE9}"/>
                      </a:ext>
                    </a:extLst>
                  </p:cNvPr>
                  <p:cNvSpPr/>
                  <p:nvPr/>
                </p:nvSpPr>
                <p:spPr>
                  <a:xfrm>
                    <a:off x="7792803" y="83200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Полилиния: фигура 148">
                    <a:extLst>
                      <a:ext uri="{FF2B5EF4-FFF2-40B4-BE49-F238E27FC236}">
                        <a16:creationId xmlns:a16="http://schemas.microsoft.com/office/drawing/2014/main" xmlns="" id="{D5447A8A-4130-4C18-9380-9B5058BD7A7D}"/>
                      </a:ext>
                    </a:extLst>
                  </p:cNvPr>
                  <p:cNvSpPr/>
                  <p:nvPr/>
                </p:nvSpPr>
                <p:spPr>
                  <a:xfrm>
                    <a:off x="7792803" y="976845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0" name="Полилиния: фигура 149">
                    <a:extLst>
                      <a:ext uri="{FF2B5EF4-FFF2-40B4-BE49-F238E27FC236}">
                        <a16:creationId xmlns:a16="http://schemas.microsoft.com/office/drawing/2014/main" xmlns="" id="{D547155F-C57D-4BFB-A972-CAEB80011B38}"/>
                      </a:ext>
                    </a:extLst>
                  </p:cNvPr>
                  <p:cNvSpPr/>
                  <p:nvPr/>
                </p:nvSpPr>
                <p:spPr>
                  <a:xfrm>
                    <a:off x="7792803" y="1121686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1" name="Полилиния: фигура 150">
                    <a:extLst>
                      <a:ext uri="{FF2B5EF4-FFF2-40B4-BE49-F238E27FC236}">
                        <a16:creationId xmlns:a16="http://schemas.microsoft.com/office/drawing/2014/main" xmlns="" id="{BA8EA5F5-DB62-4454-BEEE-437BD0EF36F0}"/>
                      </a:ext>
                    </a:extLst>
                  </p:cNvPr>
                  <p:cNvSpPr/>
                  <p:nvPr/>
                </p:nvSpPr>
                <p:spPr>
                  <a:xfrm>
                    <a:off x="7792803" y="126652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2" name="Полилиния: фигура 151">
                    <a:extLst>
                      <a:ext uri="{FF2B5EF4-FFF2-40B4-BE49-F238E27FC236}">
                        <a16:creationId xmlns:a16="http://schemas.microsoft.com/office/drawing/2014/main" xmlns="" id="{D75F97F9-AD79-409C-B20C-BC5C9BDC18D4}"/>
                      </a:ext>
                    </a:extLst>
                  </p:cNvPr>
                  <p:cNvSpPr/>
                  <p:nvPr/>
                </p:nvSpPr>
                <p:spPr>
                  <a:xfrm>
                    <a:off x="7792803" y="1411367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2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2"/>
                          <a:pt x="22651" y="45302"/>
                        </a:cubicBezTo>
                        <a:cubicBezTo>
                          <a:pt x="10209" y="44983"/>
                          <a:pt x="0" y="35094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Полилиния: фигура 152">
                    <a:extLst>
                      <a:ext uri="{FF2B5EF4-FFF2-40B4-BE49-F238E27FC236}">
                        <a16:creationId xmlns:a16="http://schemas.microsoft.com/office/drawing/2014/main" xmlns="" id="{CA647D00-8D7F-4B0C-A601-CA0120D900C2}"/>
                      </a:ext>
                    </a:extLst>
                  </p:cNvPr>
                  <p:cNvSpPr/>
                  <p:nvPr/>
                </p:nvSpPr>
                <p:spPr>
                  <a:xfrm>
                    <a:off x="7792803" y="1555889"/>
                    <a:ext cx="44665" cy="44664"/>
                  </a:xfrm>
                  <a:custGeom>
                    <a:avLst/>
                    <a:gdLst>
                      <a:gd name="connsiteX0" fmla="*/ 0 w 44664"/>
                      <a:gd name="connsiteY0" fmla="*/ 22651 h 44664"/>
                      <a:gd name="connsiteX1" fmla="*/ 22651 w 44664"/>
                      <a:gd name="connsiteY1" fmla="*/ 0 h 44664"/>
                      <a:gd name="connsiteX2" fmla="*/ 45303 w 44664"/>
                      <a:gd name="connsiteY2" fmla="*/ 22651 h 44664"/>
                      <a:gd name="connsiteX3" fmla="*/ 22651 w 44664"/>
                      <a:gd name="connsiteY3" fmla="*/ 45303 h 44664"/>
                      <a:gd name="connsiteX4" fmla="*/ 0 w 44664"/>
                      <a:gd name="connsiteY4" fmla="*/ 22651 h 4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64" h="44664">
                        <a:moveTo>
                          <a:pt x="0" y="22651"/>
                        </a:moveTo>
                        <a:cubicBezTo>
                          <a:pt x="0" y="10209"/>
                          <a:pt x="10209" y="0"/>
                          <a:pt x="22651" y="0"/>
                        </a:cubicBezTo>
                        <a:cubicBezTo>
                          <a:pt x="35094" y="0"/>
                          <a:pt x="45303" y="10209"/>
                          <a:pt x="45303" y="22651"/>
                        </a:cubicBezTo>
                        <a:cubicBezTo>
                          <a:pt x="45303" y="35094"/>
                          <a:pt x="35094" y="45303"/>
                          <a:pt x="22651" y="45303"/>
                        </a:cubicBezTo>
                        <a:cubicBezTo>
                          <a:pt x="10209" y="45303"/>
                          <a:pt x="0" y="35412"/>
                          <a:pt x="0" y="22651"/>
                        </a:cubicBezTo>
                        <a:close/>
                      </a:path>
                    </a:pathLst>
                  </a:custGeom>
                  <a:grpFill/>
                  <a:ln w="31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xmlns="" id="{5BA595AB-782C-4899-B602-168A623E47DF}"/>
                </a:ext>
              </a:extLst>
            </p:cNvPr>
            <p:cNvSpPr/>
            <p:nvPr/>
          </p:nvSpPr>
          <p:spPr>
            <a:xfrm>
              <a:off x="3600681" y="377264"/>
              <a:ext cx="499063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b="1" dirty="0" smtClean="0"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КОНТАКТНАЯ ИНФОРМАЦИЯ</a:t>
              </a:r>
              <a:endPara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8F873D2-2061-4C6D-A7FB-AE4918C19A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99480" y="6460778"/>
            <a:ext cx="1115433" cy="174548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="" xmlns:a16="http://schemas.microsoft.com/office/drawing/2014/main" id="{96759CBE-C8F1-4E3F-BDED-4052F2EAB027}"/>
              </a:ext>
            </a:extLst>
          </p:cNvPr>
          <p:cNvGrpSpPr/>
          <p:nvPr/>
        </p:nvGrpSpPr>
        <p:grpSpPr>
          <a:xfrm>
            <a:off x="8071915" y="1884495"/>
            <a:ext cx="323786" cy="323784"/>
            <a:chOff x="9600231" y="1513981"/>
            <a:chExt cx="601376" cy="601373"/>
          </a:xfrm>
        </p:grpSpPr>
        <p:grpSp>
          <p:nvGrpSpPr>
            <p:cNvPr id="105" name="Группа 104">
              <a:extLst>
                <a:ext uri="{FF2B5EF4-FFF2-40B4-BE49-F238E27FC236}">
                  <a16:creationId xmlns="" xmlns:a16="http://schemas.microsoft.com/office/drawing/2014/main" id="{D8781F4B-41D5-480B-BA91-D72D63D3FB10}"/>
                </a:ext>
              </a:extLst>
            </p:cNvPr>
            <p:cNvGrpSpPr/>
            <p:nvPr/>
          </p:nvGrpSpPr>
          <p:grpSpPr>
            <a:xfrm>
              <a:off x="9600231" y="1513981"/>
              <a:ext cx="601376" cy="601373"/>
              <a:chOff x="5499622" y="3833382"/>
              <a:chExt cx="1192759" cy="1192757"/>
            </a:xfrm>
          </p:grpSpPr>
          <p:sp>
            <p:nvSpPr>
              <p:cNvPr id="107" name="Овал 106">
                <a:extLst>
                  <a:ext uri="{FF2B5EF4-FFF2-40B4-BE49-F238E27FC236}">
                    <a16:creationId xmlns="" xmlns:a16="http://schemas.microsoft.com/office/drawing/2014/main" id="{E7327EEC-6881-4C26-BF27-C21F271BABF5}"/>
                  </a:ext>
                </a:extLst>
              </p:cNvPr>
              <p:cNvSpPr/>
              <p:nvPr/>
            </p:nvSpPr>
            <p:spPr>
              <a:xfrm>
                <a:off x="5499622" y="3833382"/>
                <a:ext cx="1192759" cy="1192757"/>
              </a:xfrm>
              <a:prstGeom prst="ellipse">
                <a:avLst/>
              </a:prstGeom>
              <a:solidFill>
                <a:srgbClr val="022746">
                  <a:alpha val="1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08" name="Овал 107">
                <a:extLst>
                  <a:ext uri="{FF2B5EF4-FFF2-40B4-BE49-F238E27FC236}">
                    <a16:creationId xmlns="" xmlns:a16="http://schemas.microsoft.com/office/drawing/2014/main" id="{FEA54481-F09C-4729-A28C-8C2272FB7670}"/>
                  </a:ext>
                </a:extLst>
              </p:cNvPr>
              <p:cNvSpPr/>
              <p:nvPr/>
            </p:nvSpPr>
            <p:spPr>
              <a:xfrm>
                <a:off x="5610860" y="3944620"/>
                <a:ext cx="970280" cy="970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algn="ctr" rotWithShape="0">
                  <a:srgbClr val="022746">
                    <a:alpha val="8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06" name="Рисунок 105">
              <a:extLst>
                <a:ext uri="{FF2B5EF4-FFF2-40B4-BE49-F238E27FC236}">
                  <a16:creationId xmlns="" xmlns:a16="http://schemas.microsoft.com/office/drawing/2014/main" id="{43C8E49E-F3F6-4F4C-9C37-B134563EC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20436" y="1653884"/>
              <a:ext cx="326342" cy="326342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="" xmlns:a16="http://schemas.microsoft.com/office/drawing/2014/main" id="{39093DCC-15BA-479D-9551-3317E3BF8A61}"/>
              </a:ext>
            </a:extLst>
          </p:cNvPr>
          <p:cNvGrpSpPr/>
          <p:nvPr/>
        </p:nvGrpSpPr>
        <p:grpSpPr>
          <a:xfrm>
            <a:off x="8073513" y="2953504"/>
            <a:ext cx="323786" cy="323784"/>
            <a:chOff x="9600231" y="2316933"/>
            <a:chExt cx="601376" cy="601373"/>
          </a:xfrm>
        </p:grpSpPr>
        <p:grpSp>
          <p:nvGrpSpPr>
            <p:cNvPr id="110" name="Группа 109">
              <a:extLst>
                <a:ext uri="{FF2B5EF4-FFF2-40B4-BE49-F238E27FC236}">
                  <a16:creationId xmlns="" xmlns:a16="http://schemas.microsoft.com/office/drawing/2014/main" id="{0A6C5CB0-7257-4AD6-B258-FA008EA84E60}"/>
                </a:ext>
              </a:extLst>
            </p:cNvPr>
            <p:cNvGrpSpPr/>
            <p:nvPr/>
          </p:nvGrpSpPr>
          <p:grpSpPr>
            <a:xfrm>
              <a:off x="9600231" y="2316933"/>
              <a:ext cx="601376" cy="601373"/>
              <a:chOff x="5499622" y="3833382"/>
              <a:chExt cx="1192759" cy="1192757"/>
            </a:xfrm>
          </p:grpSpPr>
          <p:sp>
            <p:nvSpPr>
              <p:cNvPr id="112" name="Овал 111">
                <a:extLst>
                  <a:ext uri="{FF2B5EF4-FFF2-40B4-BE49-F238E27FC236}">
                    <a16:creationId xmlns="" xmlns:a16="http://schemas.microsoft.com/office/drawing/2014/main" id="{C9879434-933C-4978-9FFD-B523E2CA1081}"/>
                  </a:ext>
                </a:extLst>
              </p:cNvPr>
              <p:cNvSpPr/>
              <p:nvPr/>
            </p:nvSpPr>
            <p:spPr>
              <a:xfrm>
                <a:off x="5499622" y="3833382"/>
                <a:ext cx="1192759" cy="1192757"/>
              </a:xfrm>
              <a:prstGeom prst="ellipse">
                <a:avLst/>
              </a:prstGeom>
              <a:solidFill>
                <a:srgbClr val="022746">
                  <a:alpha val="1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13" name="Овал 112">
                <a:extLst>
                  <a:ext uri="{FF2B5EF4-FFF2-40B4-BE49-F238E27FC236}">
                    <a16:creationId xmlns="" xmlns:a16="http://schemas.microsoft.com/office/drawing/2014/main" id="{DE208627-23F4-47C6-AA39-9834F301C46A}"/>
                  </a:ext>
                </a:extLst>
              </p:cNvPr>
              <p:cNvSpPr/>
              <p:nvPr/>
            </p:nvSpPr>
            <p:spPr>
              <a:xfrm>
                <a:off x="5610860" y="3944620"/>
                <a:ext cx="970280" cy="970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algn="ctr" rotWithShape="0">
                  <a:srgbClr val="022746">
                    <a:alpha val="8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11" name="Рисунок 110">
              <a:extLst>
                <a:ext uri="{FF2B5EF4-FFF2-40B4-BE49-F238E27FC236}">
                  <a16:creationId xmlns="" xmlns:a16="http://schemas.microsoft.com/office/drawing/2014/main" id="{3F2C9D54-F12E-4A25-98E3-85FFA2234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22774" y="2456497"/>
              <a:ext cx="330864" cy="330864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="" xmlns:a16="http://schemas.microsoft.com/office/drawing/2014/main" id="{032A7B79-63AD-45C0-B165-69FCF6C4A0C3}"/>
              </a:ext>
            </a:extLst>
          </p:cNvPr>
          <p:cNvGrpSpPr/>
          <p:nvPr/>
        </p:nvGrpSpPr>
        <p:grpSpPr>
          <a:xfrm>
            <a:off x="8073514" y="2416107"/>
            <a:ext cx="323786" cy="323784"/>
            <a:chOff x="10643916" y="2362451"/>
            <a:chExt cx="601376" cy="601373"/>
          </a:xfrm>
        </p:grpSpPr>
        <p:grpSp>
          <p:nvGrpSpPr>
            <p:cNvPr id="115" name="Группа 114">
              <a:extLst>
                <a:ext uri="{FF2B5EF4-FFF2-40B4-BE49-F238E27FC236}">
                  <a16:creationId xmlns="" xmlns:a16="http://schemas.microsoft.com/office/drawing/2014/main" id="{B021599B-112F-4D22-86E7-A1A56A987BA6}"/>
                </a:ext>
              </a:extLst>
            </p:cNvPr>
            <p:cNvGrpSpPr/>
            <p:nvPr/>
          </p:nvGrpSpPr>
          <p:grpSpPr>
            <a:xfrm>
              <a:off x="10643916" y="2362451"/>
              <a:ext cx="601376" cy="601373"/>
              <a:chOff x="5499622" y="3833382"/>
              <a:chExt cx="1192759" cy="1192757"/>
            </a:xfrm>
          </p:grpSpPr>
          <p:sp>
            <p:nvSpPr>
              <p:cNvPr id="117" name="Овал 116">
                <a:extLst>
                  <a:ext uri="{FF2B5EF4-FFF2-40B4-BE49-F238E27FC236}">
                    <a16:creationId xmlns="" xmlns:a16="http://schemas.microsoft.com/office/drawing/2014/main" id="{3B4C2EA9-EE59-4D9C-B679-87FEDB4F6E20}"/>
                  </a:ext>
                </a:extLst>
              </p:cNvPr>
              <p:cNvSpPr/>
              <p:nvPr/>
            </p:nvSpPr>
            <p:spPr>
              <a:xfrm>
                <a:off x="5499622" y="3833382"/>
                <a:ext cx="1192759" cy="1192757"/>
              </a:xfrm>
              <a:prstGeom prst="ellipse">
                <a:avLst/>
              </a:prstGeom>
              <a:solidFill>
                <a:srgbClr val="853748">
                  <a:alpha val="1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118" name="Овал 117">
                <a:extLst>
                  <a:ext uri="{FF2B5EF4-FFF2-40B4-BE49-F238E27FC236}">
                    <a16:creationId xmlns="" xmlns:a16="http://schemas.microsoft.com/office/drawing/2014/main" id="{7F9DD257-F0E7-4C46-ACC2-19ACD1E504E7}"/>
                  </a:ext>
                </a:extLst>
              </p:cNvPr>
              <p:cNvSpPr/>
              <p:nvPr/>
            </p:nvSpPr>
            <p:spPr>
              <a:xfrm>
                <a:off x="5610860" y="3944620"/>
                <a:ext cx="970280" cy="970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algn="ctr" rotWithShape="0">
                  <a:srgbClr val="853748">
                    <a:alpha val="8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16" name="Рисунок 115">
              <a:extLst>
                <a:ext uri="{FF2B5EF4-FFF2-40B4-BE49-F238E27FC236}">
                  <a16:creationId xmlns="" xmlns:a16="http://schemas.microsoft.com/office/drawing/2014/main" id="{82591C0D-2D5F-4F10-9F84-96AF26423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788340" y="2506874"/>
              <a:ext cx="312526" cy="312526"/>
            </a:xfrm>
            <a:prstGeom prst="rect">
              <a:avLst/>
            </a:prstGeom>
          </p:spPr>
        </p:pic>
      </p:grpSp>
      <p:sp>
        <p:nvSpPr>
          <p:cNvPr id="119" name="Прямоугольник 118"/>
          <p:cNvSpPr/>
          <p:nvPr/>
        </p:nvSpPr>
        <p:spPr>
          <a:xfrm>
            <a:off x="8468080" y="1333662"/>
            <a:ext cx="362169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СОЦИАЛЬНЫЕ СЕТИ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en-US" cap="all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vk.com/</a:t>
            </a:r>
            <a:r>
              <a:rPr lang="en-US" cap="all" dirty="0" err="1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promugra</a:t>
            </a:r>
            <a:endParaRPr lang="ru-RU" cap="all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cap="all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en-US" cap="all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instagram.com/</a:t>
            </a:r>
            <a:r>
              <a:rPr lang="en-US" cap="all" dirty="0" err="1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promugra</a:t>
            </a:r>
            <a:endParaRPr lang="ru-RU" cap="all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cap="all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en-US" cap="all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facebook.com/</a:t>
            </a:r>
            <a:r>
              <a:rPr lang="en-US" cap="all" dirty="0" err="1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promugra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99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021D34"/>
            </a:gs>
            <a:gs pos="0">
              <a:srgbClr val="59253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48">
            <a:extLst>
              <a:ext uri="{FF2B5EF4-FFF2-40B4-BE49-F238E27FC236}">
                <a16:creationId xmlns:a16="http://schemas.microsoft.com/office/drawing/2014/main" xmlns="" id="{210A1293-7CB5-459F-8217-CFC3D779DC2D}"/>
              </a:ext>
            </a:extLst>
          </p:cNvPr>
          <p:cNvSpPr/>
          <p:nvPr/>
        </p:nvSpPr>
        <p:spPr>
          <a:xfrm>
            <a:off x="11313805" y="385236"/>
            <a:ext cx="1796988" cy="6630697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2831739"/>
              <a:gd name="connsiteY0" fmla="*/ 0 h 2800351"/>
              <a:gd name="connsiteX1" fmla="*/ 2831739 w 2831739"/>
              <a:gd name="connsiteY1" fmla="*/ 182789 h 2800351"/>
              <a:gd name="connsiteX2" fmla="*/ 2479314 w 2831739"/>
              <a:gd name="connsiteY2" fmla="*/ 2800351 h 2800351"/>
              <a:gd name="connsiteX3" fmla="*/ 0 w 2831739"/>
              <a:gd name="connsiteY3" fmla="*/ 0 h 2800351"/>
              <a:gd name="connsiteX0" fmla="*/ 0 w 2831739"/>
              <a:gd name="connsiteY0" fmla="*/ 0 h 2071689"/>
              <a:gd name="connsiteX1" fmla="*/ 2831739 w 2831739"/>
              <a:gd name="connsiteY1" fmla="*/ 182789 h 2071689"/>
              <a:gd name="connsiteX2" fmla="*/ 2488839 w 2831739"/>
              <a:gd name="connsiteY2" fmla="*/ 2071689 h 2071689"/>
              <a:gd name="connsiteX3" fmla="*/ 0 w 2831739"/>
              <a:gd name="connsiteY3" fmla="*/ 0 h 2071689"/>
              <a:gd name="connsiteX0" fmla="*/ 0 w 2926989"/>
              <a:gd name="connsiteY0" fmla="*/ 0 h 2085976"/>
              <a:gd name="connsiteX1" fmla="*/ 2926989 w 2926989"/>
              <a:gd name="connsiteY1" fmla="*/ 197076 h 2085976"/>
              <a:gd name="connsiteX2" fmla="*/ 2584089 w 2926989"/>
              <a:gd name="connsiteY2" fmla="*/ 2085976 h 2085976"/>
              <a:gd name="connsiteX3" fmla="*/ 0 w 2926989"/>
              <a:gd name="connsiteY3" fmla="*/ 0 h 2085976"/>
              <a:gd name="connsiteX0" fmla="*/ 0 w 5236801"/>
              <a:gd name="connsiteY0" fmla="*/ 0 h 2085976"/>
              <a:gd name="connsiteX1" fmla="*/ 5236801 w 5236801"/>
              <a:gd name="connsiteY1" fmla="*/ 325663 h 2085976"/>
              <a:gd name="connsiteX2" fmla="*/ 2584089 w 5236801"/>
              <a:gd name="connsiteY2" fmla="*/ 2085976 h 2085976"/>
              <a:gd name="connsiteX3" fmla="*/ 0 w 5236801"/>
              <a:gd name="connsiteY3" fmla="*/ 0 h 2085976"/>
              <a:gd name="connsiteX0" fmla="*/ 0 w 5236801"/>
              <a:gd name="connsiteY0" fmla="*/ 0 h 2076451"/>
              <a:gd name="connsiteX1" fmla="*/ 5236801 w 5236801"/>
              <a:gd name="connsiteY1" fmla="*/ 325663 h 2076451"/>
              <a:gd name="connsiteX2" fmla="*/ 2569802 w 5236801"/>
              <a:gd name="connsiteY2" fmla="*/ 2076451 h 2076451"/>
              <a:gd name="connsiteX3" fmla="*/ 0 w 5236801"/>
              <a:gd name="connsiteY3" fmla="*/ 0 h 2076451"/>
              <a:gd name="connsiteX0" fmla="*/ 1691480 w 2666999"/>
              <a:gd name="connsiteY0" fmla="*/ 0 h 4100560"/>
              <a:gd name="connsiteX1" fmla="*/ 2666999 w 2666999"/>
              <a:gd name="connsiteY1" fmla="*/ 2349772 h 4100560"/>
              <a:gd name="connsiteX2" fmla="*/ 0 w 2666999"/>
              <a:gd name="connsiteY2" fmla="*/ 4100560 h 4100560"/>
              <a:gd name="connsiteX3" fmla="*/ 1691480 w 2666999"/>
              <a:gd name="connsiteY3" fmla="*/ 0 h 4100560"/>
              <a:gd name="connsiteX0" fmla="*/ 830346 w 1805865"/>
              <a:gd name="connsiteY0" fmla="*/ 0 h 5805073"/>
              <a:gd name="connsiteX1" fmla="*/ 1805865 w 1805865"/>
              <a:gd name="connsiteY1" fmla="*/ 2349772 h 5805073"/>
              <a:gd name="connsiteX2" fmla="*/ 0 w 1805865"/>
              <a:gd name="connsiteY2" fmla="*/ 5805073 h 5805073"/>
              <a:gd name="connsiteX3" fmla="*/ 830346 w 1805865"/>
              <a:gd name="connsiteY3" fmla="*/ 0 h 5805073"/>
              <a:gd name="connsiteX0" fmla="*/ 883612 w 1859131"/>
              <a:gd name="connsiteY0" fmla="*/ 0 h 6630697"/>
              <a:gd name="connsiteX1" fmla="*/ 1859131 w 1859131"/>
              <a:gd name="connsiteY1" fmla="*/ 2349772 h 6630697"/>
              <a:gd name="connsiteX2" fmla="*/ 0 w 1859131"/>
              <a:gd name="connsiteY2" fmla="*/ 6630697 h 6630697"/>
              <a:gd name="connsiteX3" fmla="*/ 883612 w 1859131"/>
              <a:gd name="connsiteY3" fmla="*/ 0 h 6630697"/>
              <a:gd name="connsiteX0" fmla="*/ 883612 w 1796988"/>
              <a:gd name="connsiteY0" fmla="*/ 0 h 6630697"/>
              <a:gd name="connsiteX1" fmla="*/ 1796988 w 1796988"/>
              <a:gd name="connsiteY1" fmla="*/ 6513399 h 6630697"/>
              <a:gd name="connsiteX2" fmla="*/ 0 w 1796988"/>
              <a:gd name="connsiteY2" fmla="*/ 6630697 h 6630697"/>
              <a:gd name="connsiteX3" fmla="*/ 883612 w 1796988"/>
              <a:gd name="connsiteY3" fmla="*/ 0 h 66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988" h="6630697">
                <a:moveTo>
                  <a:pt x="883612" y="0"/>
                </a:moveTo>
                <a:lnTo>
                  <a:pt x="1796988" y="6513399"/>
                </a:lnTo>
                <a:lnTo>
                  <a:pt x="0" y="6630697"/>
                </a:lnTo>
                <a:lnTo>
                  <a:pt x="883612" y="0"/>
                </a:lnTo>
                <a:close/>
              </a:path>
            </a:pathLst>
          </a:custGeom>
          <a:solidFill>
            <a:srgbClr val="F392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авнобедренный треугольник 48">
            <a:extLst>
              <a:ext uri="{FF2B5EF4-FFF2-40B4-BE49-F238E27FC236}">
                <a16:creationId xmlns:a16="http://schemas.microsoft.com/office/drawing/2014/main" xmlns="" id="{836D1D9E-B71C-4047-BA8A-EAB18E29D425}"/>
              </a:ext>
            </a:extLst>
          </p:cNvPr>
          <p:cNvSpPr/>
          <p:nvPr/>
        </p:nvSpPr>
        <p:spPr>
          <a:xfrm>
            <a:off x="7632609" y="-413705"/>
            <a:ext cx="5236801" cy="2076451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2831739"/>
              <a:gd name="connsiteY0" fmla="*/ 0 h 2800351"/>
              <a:gd name="connsiteX1" fmla="*/ 2831739 w 2831739"/>
              <a:gd name="connsiteY1" fmla="*/ 182789 h 2800351"/>
              <a:gd name="connsiteX2" fmla="*/ 2479314 w 2831739"/>
              <a:gd name="connsiteY2" fmla="*/ 2800351 h 2800351"/>
              <a:gd name="connsiteX3" fmla="*/ 0 w 2831739"/>
              <a:gd name="connsiteY3" fmla="*/ 0 h 2800351"/>
              <a:gd name="connsiteX0" fmla="*/ 0 w 2831739"/>
              <a:gd name="connsiteY0" fmla="*/ 0 h 2071689"/>
              <a:gd name="connsiteX1" fmla="*/ 2831739 w 2831739"/>
              <a:gd name="connsiteY1" fmla="*/ 182789 h 2071689"/>
              <a:gd name="connsiteX2" fmla="*/ 2488839 w 2831739"/>
              <a:gd name="connsiteY2" fmla="*/ 2071689 h 2071689"/>
              <a:gd name="connsiteX3" fmla="*/ 0 w 2831739"/>
              <a:gd name="connsiteY3" fmla="*/ 0 h 2071689"/>
              <a:gd name="connsiteX0" fmla="*/ 0 w 2926989"/>
              <a:gd name="connsiteY0" fmla="*/ 0 h 2085976"/>
              <a:gd name="connsiteX1" fmla="*/ 2926989 w 2926989"/>
              <a:gd name="connsiteY1" fmla="*/ 197076 h 2085976"/>
              <a:gd name="connsiteX2" fmla="*/ 2584089 w 2926989"/>
              <a:gd name="connsiteY2" fmla="*/ 2085976 h 2085976"/>
              <a:gd name="connsiteX3" fmla="*/ 0 w 2926989"/>
              <a:gd name="connsiteY3" fmla="*/ 0 h 2085976"/>
              <a:gd name="connsiteX0" fmla="*/ 0 w 5236801"/>
              <a:gd name="connsiteY0" fmla="*/ 0 h 2085976"/>
              <a:gd name="connsiteX1" fmla="*/ 5236801 w 5236801"/>
              <a:gd name="connsiteY1" fmla="*/ 325663 h 2085976"/>
              <a:gd name="connsiteX2" fmla="*/ 2584089 w 5236801"/>
              <a:gd name="connsiteY2" fmla="*/ 2085976 h 2085976"/>
              <a:gd name="connsiteX3" fmla="*/ 0 w 5236801"/>
              <a:gd name="connsiteY3" fmla="*/ 0 h 2085976"/>
              <a:gd name="connsiteX0" fmla="*/ 0 w 5236801"/>
              <a:gd name="connsiteY0" fmla="*/ 0 h 2076451"/>
              <a:gd name="connsiteX1" fmla="*/ 5236801 w 5236801"/>
              <a:gd name="connsiteY1" fmla="*/ 325663 h 2076451"/>
              <a:gd name="connsiteX2" fmla="*/ 2569802 w 5236801"/>
              <a:gd name="connsiteY2" fmla="*/ 2076451 h 2076451"/>
              <a:gd name="connsiteX3" fmla="*/ 0 w 5236801"/>
              <a:gd name="connsiteY3" fmla="*/ 0 h 20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6801" h="2076451">
                <a:moveTo>
                  <a:pt x="0" y="0"/>
                </a:moveTo>
                <a:lnTo>
                  <a:pt x="5236801" y="325663"/>
                </a:lnTo>
                <a:lnTo>
                  <a:pt x="2569802" y="20764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48">
            <a:extLst>
              <a:ext uri="{FF2B5EF4-FFF2-40B4-BE49-F238E27FC236}">
                <a16:creationId xmlns:a16="http://schemas.microsoft.com/office/drawing/2014/main" xmlns="" id="{9501F688-E78D-467A-AB74-115F57D98439}"/>
              </a:ext>
            </a:extLst>
          </p:cNvPr>
          <p:cNvSpPr/>
          <p:nvPr/>
        </p:nvSpPr>
        <p:spPr>
          <a:xfrm>
            <a:off x="10204359" y="369160"/>
            <a:ext cx="1993539" cy="2617562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539" h="2617562">
                <a:moveTo>
                  <a:pt x="0" y="1288824"/>
                </a:moveTo>
                <a:lnTo>
                  <a:pt x="1993539" y="0"/>
                </a:lnTo>
                <a:lnTo>
                  <a:pt x="1641114" y="2617562"/>
                </a:lnTo>
                <a:lnTo>
                  <a:pt x="0" y="128882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E451E494-2815-4FBF-9B31-530567298A0E}"/>
              </a:ext>
            </a:extLst>
          </p:cNvPr>
          <p:cNvCxnSpPr>
            <a:cxnSpLocks/>
          </p:cNvCxnSpPr>
          <p:nvPr/>
        </p:nvCxnSpPr>
        <p:spPr>
          <a:xfrm>
            <a:off x="6906827" y="-1003134"/>
            <a:ext cx="6388963" cy="51579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3E343FC-6F2C-4A4E-8DAB-845D5940BBB2}"/>
              </a:ext>
            </a:extLst>
          </p:cNvPr>
          <p:cNvCxnSpPr>
            <a:cxnSpLocks/>
          </p:cNvCxnSpPr>
          <p:nvPr/>
        </p:nvCxnSpPr>
        <p:spPr>
          <a:xfrm flipV="1">
            <a:off x="10209122" y="0"/>
            <a:ext cx="2573428" cy="16542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02D2BDD-6DED-4416-95C4-1D702C3A7B49}"/>
              </a:ext>
            </a:extLst>
          </p:cNvPr>
          <p:cNvCxnSpPr>
            <a:cxnSpLocks/>
          </p:cNvCxnSpPr>
          <p:nvPr/>
        </p:nvCxnSpPr>
        <p:spPr>
          <a:xfrm flipV="1">
            <a:off x="10180547" y="5342270"/>
            <a:ext cx="2573428" cy="16542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4F17206-A500-47BB-A08D-3629D74392AD}"/>
              </a:ext>
            </a:extLst>
          </p:cNvPr>
          <p:cNvCxnSpPr>
            <a:cxnSpLocks/>
          </p:cNvCxnSpPr>
          <p:nvPr/>
        </p:nvCxnSpPr>
        <p:spPr>
          <a:xfrm flipV="1">
            <a:off x="11319029" y="-470517"/>
            <a:ext cx="988380" cy="7430611"/>
          </a:xfrm>
          <a:prstGeom prst="line">
            <a:avLst/>
          </a:prstGeom>
          <a:ln w="3810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48">
            <a:extLst>
              <a:ext uri="{FF2B5EF4-FFF2-40B4-BE49-F238E27FC236}">
                <a16:creationId xmlns:a16="http://schemas.microsoft.com/office/drawing/2014/main" xmlns="" id="{4D8D5149-0419-44F8-9987-EC256F88BDDE}"/>
              </a:ext>
            </a:extLst>
          </p:cNvPr>
          <p:cNvSpPr/>
          <p:nvPr/>
        </p:nvSpPr>
        <p:spPr>
          <a:xfrm>
            <a:off x="10143958" y="5536528"/>
            <a:ext cx="2313135" cy="2120413"/>
          </a:xfrm>
          <a:custGeom>
            <a:avLst/>
            <a:gdLst>
              <a:gd name="connsiteX0" fmla="*/ 0 w 1636351"/>
              <a:gd name="connsiteY0" fmla="*/ 2317524 h 2317524"/>
              <a:gd name="connsiteX1" fmla="*/ 1636351 w 1636351"/>
              <a:gd name="connsiteY1" fmla="*/ 0 h 2317524"/>
              <a:gd name="connsiteX2" fmla="*/ 1636351 w 1636351"/>
              <a:gd name="connsiteY2" fmla="*/ 2317524 h 2317524"/>
              <a:gd name="connsiteX3" fmla="*/ 0 w 1636351"/>
              <a:gd name="connsiteY3" fmla="*/ 2317524 h 2317524"/>
              <a:gd name="connsiteX0" fmla="*/ 0 w 1617301"/>
              <a:gd name="connsiteY0" fmla="*/ 1060224 h 2317524"/>
              <a:gd name="connsiteX1" fmla="*/ 1617301 w 1617301"/>
              <a:gd name="connsiteY1" fmla="*/ 0 h 2317524"/>
              <a:gd name="connsiteX2" fmla="*/ 1617301 w 1617301"/>
              <a:gd name="connsiteY2" fmla="*/ 2317524 h 2317524"/>
              <a:gd name="connsiteX3" fmla="*/ 0 w 1617301"/>
              <a:gd name="connsiteY3" fmla="*/ 1060224 h 2317524"/>
              <a:gd name="connsiteX0" fmla="*/ 0 w 2026876"/>
              <a:gd name="connsiteY0" fmla="*/ 1298349 h 2555649"/>
              <a:gd name="connsiteX1" fmla="*/ 2026876 w 2026876"/>
              <a:gd name="connsiteY1" fmla="*/ 0 h 2555649"/>
              <a:gd name="connsiteX2" fmla="*/ 1617301 w 2026876"/>
              <a:gd name="connsiteY2" fmla="*/ 2555649 h 2555649"/>
              <a:gd name="connsiteX3" fmla="*/ 0 w 2026876"/>
              <a:gd name="connsiteY3" fmla="*/ 1298349 h 2555649"/>
              <a:gd name="connsiteX0" fmla="*/ 0 w 2026876"/>
              <a:gd name="connsiteY0" fmla="*/ 1298349 h 2650899"/>
              <a:gd name="connsiteX1" fmla="*/ 2026876 w 2026876"/>
              <a:gd name="connsiteY1" fmla="*/ 0 h 2650899"/>
              <a:gd name="connsiteX2" fmla="*/ 1617301 w 2026876"/>
              <a:gd name="connsiteY2" fmla="*/ 2650899 h 2650899"/>
              <a:gd name="connsiteX3" fmla="*/ 0 w 2026876"/>
              <a:gd name="connsiteY3" fmla="*/ 1298349 h 2650899"/>
              <a:gd name="connsiteX0" fmla="*/ 0 w 1969726"/>
              <a:gd name="connsiteY0" fmla="*/ 1279299 h 2631849"/>
              <a:gd name="connsiteX1" fmla="*/ 1969726 w 1969726"/>
              <a:gd name="connsiteY1" fmla="*/ 0 h 2631849"/>
              <a:gd name="connsiteX2" fmla="*/ 1617301 w 1969726"/>
              <a:gd name="connsiteY2" fmla="*/ 2631849 h 2631849"/>
              <a:gd name="connsiteX3" fmla="*/ 0 w 1969726"/>
              <a:gd name="connsiteY3" fmla="*/ 1279299 h 2631849"/>
              <a:gd name="connsiteX0" fmla="*/ 0 w 1969726"/>
              <a:gd name="connsiteY0" fmla="*/ 1279299 h 2617562"/>
              <a:gd name="connsiteX1" fmla="*/ 1969726 w 1969726"/>
              <a:gd name="connsiteY1" fmla="*/ 0 h 2617562"/>
              <a:gd name="connsiteX2" fmla="*/ 1617301 w 1969726"/>
              <a:gd name="connsiteY2" fmla="*/ 2617562 h 2617562"/>
              <a:gd name="connsiteX3" fmla="*/ 0 w 1969726"/>
              <a:gd name="connsiteY3" fmla="*/ 1279299 h 2617562"/>
              <a:gd name="connsiteX0" fmla="*/ 0 w 1993539"/>
              <a:gd name="connsiteY0" fmla="*/ 1288824 h 2617562"/>
              <a:gd name="connsiteX1" fmla="*/ 1993539 w 1993539"/>
              <a:gd name="connsiteY1" fmla="*/ 0 h 2617562"/>
              <a:gd name="connsiteX2" fmla="*/ 1641114 w 1993539"/>
              <a:gd name="connsiteY2" fmla="*/ 2617562 h 2617562"/>
              <a:gd name="connsiteX3" fmla="*/ 0 w 1993539"/>
              <a:gd name="connsiteY3" fmla="*/ 1288824 h 2617562"/>
              <a:gd name="connsiteX0" fmla="*/ 0 w 1958028"/>
              <a:gd name="connsiteY0" fmla="*/ 791675 h 2120413"/>
              <a:gd name="connsiteX1" fmla="*/ 1958028 w 1958028"/>
              <a:gd name="connsiteY1" fmla="*/ 0 h 2120413"/>
              <a:gd name="connsiteX2" fmla="*/ 1641114 w 1958028"/>
              <a:gd name="connsiteY2" fmla="*/ 2120413 h 2120413"/>
              <a:gd name="connsiteX3" fmla="*/ 0 w 1958028"/>
              <a:gd name="connsiteY3" fmla="*/ 791675 h 2120413"/>
              <a:gd name="connsiteX0" fmla="*/ 0 w 2313135"/>
              <a:gd name="connsiteY0" fmla="*/ 1493011 h 2120413"/>
              <a:gd name="connsiteX1" fmla="*/ 2313135 w 2313135"/>
              <a:gd name="connsiteY1" fmla="*/ 0 h 2120413"/>
              <a:gd name="connsiteX2" fmla="*/ 1996221 w 2313135"/>
              <a:gd name="connsiteY2" fmla="*/ 2120413 h 2120413"/>
              <a:gd name="connsiteX3" fmla="*/ 0 w 2313135"/>
              <a:gd name="connsiteY3" fmla="*/ 1493011 h 21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3135" h="2120413">
                <a:moveTo>
                  <a:pt x="0" y="1493011"/>
                </a:moveTo>
                <a:lnTo>
                  <a:pt x="2313135" y="0"/>
                </a:lnTo>
                <a:lnTo>
                  <a:pt x="1996221" y="2120413"/>
                </a:lnTo>
                <a:lnTo>
                  <a:pt x="0" y="14930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8C90E69-5D20-44A3-A06F-77E8BE8C3126}"/>
              </a:ext>
            </a:extLst>
          </p:cNvPr>
          <p:cNvGrpSpPr/>
          <p:nvPr/>
        </p:nvGrpSpPr>
        <p:grpSpPr>
          <a:xfrm rot="10800000">
            <a:off x="-1110785" y="-829600"/>
            <a:ext cx="6388963" cy="8660075"/>
            <a:chOff x="-140640" y="381344"/>
            <a:chExt cx="6388963" cy="8660075"/>
          </a:xfrm>
        </p:grpSpPr>
        <p:sp>
          <p:nvSpPr>
            <p:cNvPr id="11" name="Равнобедренный треугольник 48">
              <a:extLst>
                <a:ext uri="{FF2B5EF4-FFF2-40B4-BE49-F238E27FC236}">
                  <a16:creationId xmlns:a16="http://schemas.microsoft.com/office/drawing/2014/main" xmlns="" id="{CCBB40D0-6832-4527-92E4-2AA83E936642}"/>
                </a:ext>
              </a:extLst>
            </p:cNvPr>
            <p:cNvSpPr/>
            <p:nvPr/>
          </p:nvSpPr>
          <p:spPr>
            <a:xfrm>
              <a:off x="4266338" y="1769714"/>
              <a:ext cx="1796988" cy="6630697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  <a:gd name="connsiteX0" fmla="*/ 1691480 w 2666999"/>
                <a:gd name="connsiteY0" fmla="*/ 0 h 4100560"/>
                <a:gd name="connsiteX1" fmla="*/ 2666999 w 2666999"/>
                <a:gd name="connsiteY1" fmla="*/ 2349772 h 4100560"/>
                <a:gd name="connsiteX2" fmla="*/ 0 w 2666999"/>
                <a:gd name="connsiteY2" fmla="*/ 4100560 h 4100560"/>
                <a:gd name="connsiteX3" fmla="*/ 1691480 w 2666999"/>
                <a:gd name="connsiteY3" fmla="*/ 0 h 4100560"/>
                <a:gd name="connsiteX0" fmla="*/ 830346 w 1805865"/>
                <a:gd name="connsiteY0" fmla="*/ 0 h 5805073"/>
                <a:gd name="connsiteX1" fmla="*/ 1805865 w 1805865"/>
                <a:gd name="connsiteY1" fmla="*/ 2349772 h 5805073"/>
                <a:gd name="connsiteX2" fmla="*/ 0 w 1805865"/>
                <a:gd name="connsiteY2" fmla="*/ 5805073 h 5805073"/>
                <a:gd name="connsiteX3" fmla="*/ 830346 w 1805865"/>
                <a:gd name="connsiteY3" fmla="*/ 0 h 5805073"/>
                <a:gd name="connsiteX0" fmla="*/ 883612 w 1859131"/>
                <a:gd name="connsiteY0" fmla="*/ 0 h 6630697"/>
                <a:gd name="connsiteX1" fmla="*/ 1859131 w 1859131"/>
                <a:gd name="connsiteY1" fmla="*/ 2349772 h 6630697"/>
                <a:gd name="connsiteX2" fmla="*/ 0 w 1859131"/>
                <a:gd name="connsiteY2" fmla="*/ 6630697 h 6630697"/>
                <a:gd name="connsiteX3" fmla="*/ 883612 w 1859131"/>
                <a:gd name="connsiteY3" fmla="*/ 0 h 6630697"/>
                <a:gd name="connsiteX0" fmla="*/ 883612 w 1796988"/>
                <a:gd name="connsiteY0" fmla="*/ 0 h 6630697"/>
                <a:gd name="connsiteX1" fmla="*/ 1796988 w 1796988"/>
                <a:gd name="connsiteY1" fmla="*/ 6513399 h 6630697"/>
                <a:gd name="connsiteX2" fmla="*/ 0 w 1796988"/>
                <a:gd name="connsiteY2" fmla="*/ 6630697 h 6630697"/>
                <a:gd name="connsiteX3" fmla="*/ 883612 w 1796988"/>
                <a:gd name="connsiteY3" fmla="*/ 0 h 663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6988" h="6630697">
                  <a:moveTo>
                    <a:pt x="883612" y="0"/>
                  </a:moveTo>
                  <a:lnTo>
                    <a:pt x="1796988" y="6513399"/>
                  </a:lnTo>
                  <a:lnTo>
                    <a:pt x="0" y="6630697"/>
                  </a:lnTo>
                  <a:lnTo>
                    <a:pt x="883612" y="0"/>
                  </a:lnTo>
                  <a:close/>
                </a:path>
              </a:pathLst>
            </a:custGeom>
            <a:solidFill>
              <a:srgbClr val="F392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Равнобедренный треугольник 48">
              <a:extLst>
                <a:ext uri="{FF2B5EF4-FFF2-40B4-BE49-F238E27FC236}">
                  <a16:creationId xmlns:a16="http://schemas.microsoft.com/office/drawing/2014/main" xmlns="" id="{70188C04-5660-4173-B901-6BDC9345D4BC}"/>
                </a:ext>
              </a:extLst>
            </p:cNvPr>
            <p:cNvSpPr/>
            <p:nvPr/>
          </p:nvSpPr>
          <p:spPr>
            <a:xfrm>
              <a:off x="585142" y="970773"/>
              <a:ext cx="5236801" cy="2076451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2831739"/>
                <a:gd name="connsiteY0" fmla="*/ 0 h 2800351"/>
                <a:gd name="connsiteX1" fmla="*/ 2831739 w 2831739"/>
                <a:gd name="connsiteY1" fmla="*/ 182789 h 2800351"/>
                <a:gd name="connsiteX2" fmla="*/ 2479314 w 2831739"/>
                <a:gd name="connsiteY2" fmla="*/ 2800351 h 2800351"/>
                <a:gd name="connsiteX3" fmla="*/ 0 w 2831739"/>
                <a:gd name="connsiteY3" fmla="*/ 0 h 2800351"/>
                <a:gd name="connsiteX0" fmla="*/ 0 w 2831739"/>
                <a:gd name="connsiteY0" fmla="*/ 0 h 2071689"/>
                <a:gd name="connsiteX1" fmla="*/ 2831739 w 2831739"/>
                <a:gd name="connsiteY1" fmla="*/ 182789 h 2071689"/>
                <a:gd name="connsiteX2" fmla="*/ 2488839 w 2831739"/>
                <a:gd name="connsiteY2" fmla="*/ 2071689 h 2071689"/>
                <a:gd name="connsiteX3" fmla="*/ 0 w 2831739"/>
                <a:gd name="connsiteY3" fmla="*/ 0 h 2071689"/>
                <a:gd name="connsiteX0" fmla="*/ 0 w 2926989"/>
                <a:gd name="connsiteY0" fmla="*/ 0 h 2085976"/>
                <a:gd name="connsiteX1" fmla="*/ 2926989 w 2926989"/>
                <a:gd name="connsiteY1" fmla="*/ 197076 h 2085976"/>
                <a:gd name="connsiteX2" fmla="*/ 2584089 w 2926989"/>
                <a:gd name="connsiteY2" fmla="*/ 2085976 h 2085976"/>
                <a:gd name="connsiteX3" fmla="*/ 0 w 2926989"/>
                <a:gd name="connsiteY3" fmla="*/ 0 h 2085976"/>
                <a:gd name="connsiteX0" fmla="*/ 0 w 5236801"/>
                <a:gd name="connsiteY0" fmla="*/ 0 h 2085976"/>
                <a:gd name="connsiteX1" fmla="*/ 5236801 w 5236801"/>
                <a:gd name="connsiteY1" fmla="*/ 325663 h 2085976"/>
                <a:gd name="connsiteX2" fmla="*/ 2584089 w 5236801"/>
                <a:gd name="connsiteY2" fmla="*/ 2085976 h 2085976"/>
                <a:gd name="connsiteX3" fmla="*/ 0 w 5236801"/>
                <a:gd name="connsiteY3" fmla="*/ 0 h 2085976"/>
                <a:gd name="connsiteX0" fmla="*/ 0 w 5236801"/>
                <a:gd name="connsiteY0" fmla="*/ 0 h 2076451"/>
                <a:gd name="connsiteX1" fmla="*/ 5236801 w 5236801"/>
                <a:gd name="connsiteY1" fmla="*/ 325663 h 2076451"/>
                <a:gd name="connsiteX2" fmla="*/ 2569802 w 5236801"/>
                <a:gd name="connsiteY2" fmla="*/ 2076451 h 2076451"/>
                <a:gd name="connsiteX3" fmla="*/ 0 w 5236801"/>
                <a:gd name="connsiteY3" fmla="*/ 0 h 20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6801" h="2076451">
                  <a:moveTo>
                    <a:pt x="0" y="0"/>
                  </a:moveTo>
                  <a:lnTo>
                    <a:pt x="5236801" y="325663"/>
                  </a:lnTo>
                  <a:lnTo>
                    <a:pt x="2569802" y="2076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48">
              <a:extLst>
                <a:ext uri="{FF2B5EF4-FFF2-40B4-BE49-F238E27FC236}">
                  <a16:creationId xmlns:a16="http://schemas.microsoft.com/office/drawing/2014/main" xmlns="" id="{4F4F55FE-0919-4EC0-96BB-EA0AEB4F87D9}"/>
                </a:ext>
              </a:extLst>
            </p:cNvPr>
            <p:cNvSpPr/>
            <p:nvPr/>
          </p:nvSpPr>
          <p:spPr>
            <a:xfrm>
              <a:off x="3156892" y="1753638"/>
              <a:ext cx="1993539" cy="2617562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3539" h="2617562">
                  <a:moveTo>
                    <a:pt x="0" y="1288824"/>
                  </a:moveTo>
                  <a:lnTo>
                    <a:pt x="1993539" y="0"/>
                  </a:lnTo>
                  <a:lnTo>
                    <a:pt x="1641114" y="2617562"/>
                  </a:lnTo>
                  <a:lnTo>
                    <a:pt x="0" y="1288824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6068223D-4B8B-4568-9758-D4B4463C8D69}"/>
                </a:ext>
              </a:extLst>
            </p:cNvPr>
            <p:cNvCxnSpPr>
              <a:cxnSpLocks/>
            </p:cNvCxnSpPr>
            <p:nvPr/>
          </p:nvCxnSpPr>
          <p:spPr>
            <a:xfrm>
              <a:off x="-140640" y="381344"/>
              <a:ext cx="6388963" cy="51579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C6DF33A-47F5-42A2-BDFA-5B2028037F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1655" y="1384478"/>
              <a:ext cx="2573428" cy="16542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BDE3C74B-72B4-4680-A61D-69F18F9C5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3080" y="6726748"/>
              <a:ext cx="2573428" cy="16542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AC130686-A116-496E-84F5-2905C7FCA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1562" y="913961"/>
              <a:ext cx="988380" cy="7430611"/>
            </a:xfrm>
            <a:prstGeom prst="line">
              <a:avLst/>
            </a:prstGeom>
            <a:ln w="38100"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Равнобедренный треугольник 48">
              <a:extLst>
                <a:ext uri="{FF2B5EF4-FFF2-40B4-BE49-F238E27FC236}">
                  <a16:creationId xmlns:a16="http://schemas.microsoft.com/office/drawing/2014/main" xmlns="" id="{A103F0D7-D102-4E77-B433-519D707D3559}"/>
                </a:ext>
              </a:extLst>
            </p:cNvPr>
            <p:cNvSpPr/>
            <p:nvPr/>
          </p:nvSpPr>
          <p:spPr>
            <a:xfrm>
              <a:off x="3096491" y="6921006"/>
              <a:ext cx="2313135" cy="2120413"/>
            </a:xfrm>
            <a:custGeom>
              <a:avLst/>
              <a:gdLst>
                <a:gd name="connsiteX0" fmla="*/ 0 w 1636351"/>
                <a:gd name="connsiteY0" fmla="*/ 2317524 h 2317524"/>
                <a:gd name="connsiteX1" fmla="*/ 1636351 w 1636351"/>
                <a:gd name="connsiteY1" fmla="*/ 0 h 2317524"/>
                <a:gd name="connsiteX2" fmla="*/ 1636351 w 1636351"/>
                <a:gd name="connsiteY2" fmla="*/ 2317524 h 2317524"/>
                <a:gd name="connsiteX3" fmla="*/ 0 w 1636351"/>
                <a:gd name="connsiteY3" fmla="*/ 2317524 h 2317524"/>
                <a:gd name="connsiteX0" fmla="*/ 0 w 1617301"/>
                <a:gd name="connsiteY0" fmla="*/ 1060224 h 2317524"/>
                <a:gd name="connsiteX1" fmla="*/ 1617301 w 1617301"/>
                <a:gd name="connsiteY1" fmla="*/ 0 h 2317524"/>
                <a:gd name="connsiteX2" fmla="*/ 1617301 w 1617301"/>
                <a:gd name="connsiteY2" fmla="*/ 2317524 h 2317524"/>
                <a:gd name="connsiteX3" fmla="*/ 0 w 1617301"/>
                <a:gd name="connsiteY3" fmla="*/ 1060224 h 2317524"/>
                <a:gd name="connsiteX0" fmla="*/ 0 w 2026876"/>
                <a:gd name="connsiteY0" fmla="*/ 1298349 h 2555649"/>
                <a:gd name="connsiteX1" fmla="*/ 2026876 w 2026876"/>
                <a:gd name="connsiteY1" fmla="*/ 0 h 2555649"/>
                <a:gd name="connsiteX2" fmla="*/ 1617301 w 2026876"/>
                <a:gd name="connsiteY2" fmla="*/ 2555649 h 2555649"/>
                <a:gd name="connsiteX3" fmla="*/ 0 w 2026876"/>
                <a:gd name="connsiteY3" fmla="*/ 1298349 h 2555649"/>
                <a:gd name="connsiteX0" fmla="*/ 0 w 2026876"/>
                <a:gd name="connsiteY0" fmla="*/ 1298349 h 2650899"/>
                <a:gd name="connsiteX1" fmla="*/ 2026876 w 2026876"/>
                <a:gd name="connsiteY1" fmla="*/ 0 h 2650899"/>
                <a:gd name="connsiteX2" fmla="*/ 1617301 w 2026876"/>
                <a:gd name="connsiteY2" fmla="*/ 2650899 h 2650899"/>
                <a:gd name="connsiteX3" fmla="*/ 0 w 2026876"/>
                <a:gd name="connsiteY3" fmla="*/ 1298349 h 2650899"/>
                <a:gd name="connsiteX0" fmla="*/ 0 w 1969726"/>
                <a:gd name="connsiteY0" fmla="*/ 1279299 h 2631849"/>
                <a:gd name="connsiteX1" fmla="*/ 1969726 w 1969726"/>
                <a:gd name="connsiteY1" fmla="*/ 0 h 2631849"/>
                <a:gd name="connsiteX2" fmla="*/ 1617301 w 1969726"/>
                <a:gd name="connsiteY2" fmla="*/ 2631849 h 2631849"/>
                <a:gd name="connsiteX3" fmla="*/ 0 w 1969726"/>
                <a:gd name="connsiteY3" fmla="*/ 1279299 h 2631849"/>
                <a:gd name="connsiteX0" fmla="*/ 0 w 1969726"/>
                <a:gd name="connsiteY0" fmla="*/ 1279299 h 2617562"/>
                <a:gd name="connsiteX1" fmla="*/ 1969726 w 1969726"/>
                <a:gd name="connsiteY1" fmla="*/ 0 h 2617562"/>
                <a:gd name="connsiteX2" fmla="*/ 1617301 w 1969726"/>
                <a:gd name="connsiteY2" fmla="*/ 2617562 h 2617562"/>
                <a:gd name="connsiteX3" fmla="*/ 0 w 1969726"/>
                <a:gd name="connsiteY3" fmla="*/ 1279299 h 2617562"/>
                <a:gd name="connsiteX0" fmla="*/ 0 w 1993539"/>
                <a:gd name="connsiteY0" fmla="*/ 1288824 h 2617562"/>
                <a:gd name="connsiteX1" fmla="*/ 1993539 w 1993539"/>
                <a:gd name="connsiteY1" fmla="*/ 0 h 2617562"/>
                <a:gd name="connsiteX2" fmla="*/ 1641114 w 1993539"/>
                <a:gd name="connsiteY2" fmla="*/ 2617562 h 2617562"/>
                <a:gd name="connsiteX3" fmla="*/ 0 w 1993539"/>
                <a:gd name="connsiteY3" fmla="*/ 1288824 h 2617562"/>
                <a:gd name="connsiteX0" fmla="*/ 0 w 1958028"/>
                <a:gd name="connsiteY0" fmla="*/ 791675 h 2120413"/>
                <a:gd name="connsiteX1" fmla="*/ 1958028 w 1958028"/>
                <a:gd name="connsiteY1" fmla="*/ 0 h 2120413"/>
                <a:gd name="connsiteX2" fmla="*/ 1641114 w 1958028"/>
                <a:gd name="connsiteY2" fmla="*/ 2120413 h 2120413"/>
                <a:gd name="connsiteX3" fmla="*/ 0 w 1958028"/>
                <a:gd name="connsiteY3" fmla="*/ 791675 h 2120413"/>
                <a:gd name="connsiteX0" fmla="*/ 0 w 2313135"/>
                <a:gd name="connsiteY0" fmla="*/ 1493011 h 2120413"/>
                <a:gd name="connsiteX1" fmla="*/ 2313135 w 2313135"/>
                <a:gd name="connsiteY1" fmla="*/ 0 h 2120413"/>
                <a:gd name="connsiteX2" fmla="*/ 1996221 w 2313135"/>
                <a:gd name="connsiteY2" fmla="*/ 2120413 h 2120413"/>
                <a:gd name="connsiteX3" fmla="*/ 0 w 2313135"/>
                <a:gd name="connsiteY3" fmla="*/ 1493011 h 21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135" h="2120413">
                  <a:moveTo>
                    <a:pt x="0" y="1493011"/>
                  </a:moveTo>
                  <a:lnTo>
                    <a:pt x="2313135" y="0"/>
                  </a:lnTo>
                  <a:lnTo>
                    <a:pt x="1996221" y="2120413"/>
                  </a:lnTo>
                  <a:lnTo>
                    <a:pt x="0" y="1493011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A492958-1F20-48D1-938B-87D3069BEAC1}"/>
              </a:ext>
            </a:extLst>
          </p:cNvPr>
          <p:cNvGrpSpPr/>
          <p:nvPr/>
        </p:nvGrpSpPr>
        <p:grpSpPr>
          <a:xfrm>
            <a:off x="4241168" y="2571890"/>
            <a:ext cx="3709670" cy="1259737"/>
            <a:chOff x="4241168" y="2571890"/>
            <a:chExt cx="3709670" cy="12597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C4B5127-5EA0-42FD-BE24-4A1B0714E499}"/>
                </a:ext>
              </a:extLst>
            </p:cNvPr>
            <p:cNvSpPr txBox="1"/>
            <p:nvPr/>
          </p:nvSpPr>
          <p:spPr>
            <a:xfrm>
              <a:off x="4241168" y="3308407"/>
              <a:ext cx="3709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Akrobat Black" panose="00000A00000000000000" pitchFamily="50" charset="-52"/>
                </a:rPr>
                <a:t>СПАСИБО ЗА ВНИМАНИЕ!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AAA29394-53C2-4E79-AC78-35AE8DBCEC46}"/>
                </a:ext>
              </a:extLst>
            </p:cNvPr>
            <p:cNvSpPr/>
            <p:nvPr/>
          </p:nvSpPr>
          <p:spPr>
            <a:xfrm>
              <a:off x="5355277" y="2571890"/>
              <a:ext cx="1481446" cy="57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34312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</TotalTime>
  <Words>441</Words>
  <Application>Microsoft Office PowerPoint</Application>
  <PresentationFormat>Широкоэкранный</PresentationFormat>
  <Paragraphs>166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Calibri Light</vt:lpstr>
      <vt:lpstr>Wingdings</vt:lpstr>
      <vt:lpstr>Arial</vt:lpstr>
      <vt:lpstr>PT Astra Serif</vt:lpstr>
      <vt:lpstr>Gotham Pro</vt:lpstr>
      <vt:lpstr>Akrobat Bold</vt:lpstr>
      <vt:lpstr>Gotham Pro Medium</vt:lpstr>
      <vt:lpstr>Calibri</vt:lpstr>
      <vt:lpstr>Akrobat Black</vt:lpstr>
      <vt:lpstr>Intro</vt:lpstr>
      <vt:lpstr>Akrobat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Калмыков</dc:creator>
  <cp:lastModifiedBy>f41</cp:lastModifiedBy>
  <cp:revision>396</cp:revision>
  <cp:lastPrinted>2020-08-27T10:05:53Z</cp:lastPrinted>
  <dcterms:created xsi:type="dcterms:W3CDTF">2020-01-20T05:47:02Z</dcterms:created>
  <dcterms:modified xsi:type="dcterms:W3CDTF">2020-09-18T05:22:03Z</dcterms:modified>
</cp:coreProperties>
</file>