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79" r:id="rId6"/>
    <p:sldId id="280" r:id="rId7"/>
    <p:sldId id="267" r:id="rId8"/>
    <p:sldId id="276" r:id="rId9"/>
    <p:sldId id="278" r:id="rId10"/>
    <p:sldId id="28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0394049783942E-2"/>
          <c:y val="8.7374347335189825E-2"/>
          <c:w val="0.88083329435130975"/>
          <c:h val="0.8389084633706713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тыс.руб.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63500" h="63500"/>
                <a:contourClr>
                  <a:scrgbClr r="0" g="0" b="0">
                    <a:shade val="25000"/>
                    <a:satMod val="1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64-47A5-910D-839E8466F8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63500" h="63500"/>
                <a:contourClr>
                  <a:scrgbClr r="0" g="0" b="0">
                    <a:shade val="25000"/>
                    <a:satMod val="1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64-47A5-910D-839E8466F8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3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63500" h="63500"/>
                <a:contourClr>
                  <a:scrgbClr r="0" g="0" b="0">
                    <a:shade val="25000"/>
                    <a:satMod val="18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64-47A5-910D-839E8466F8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4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63500" h="63500"/>
                <a:contourClr>
                  <a:scrgbClr r="0" g="0" b="0">
                    <a:shade val="25000"/>
                    <a:satMod val="180000"/>
                  </a:scrgbClr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63500" h="63500"/>
                <a:contourClr>
                  <a:scrgbClr r="0" g="0" b="0">
                    <a:shade val="25000"/>
                    <a:satMod val="180000"/>
                  </a:scrgbClr>
                </a:contourClr>
              </a:sp3d>
            </c:spPr>
          </c:dPt>
          <c:dLbls>
            <c:dLbl>
              <c:idx val="0"/>
              <c:layout>
                <c:manualLayout>
                  <c:x val="-6.4284134576947441E-2"/>
                  <c:y val="0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</a:p>
                  <a:p>
                    <a:fld id="{72F4E095-BE35-459D-80BE-27C3F22F676D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  <a:fld id="{A0D49C94-9D41-4114-9F0A-DC5F7B2D350E}" type="SERIESNAME">
                      <a:rPr lang="ru-RU"/>
                      <a:pPr/>
                      <a:t>[ИМЯ РЯДА]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6300683939601253E-2"/>
                  <c:y val="-9.9332634343670765E-3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6.8072358431909119E-2"/>
                  <c:y val="9.1370675241280938E-3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0.18461084801584859"/>
                  <c:y val="5.9879731323888999E-3"/>
                </c:manualLayout>
              </c:layout>
              <c:tx>
                <c:rich>
                  <a:bodyPr/>
                  <a:lstStyle/>
                  <a:p>
                    <a:fld id="{1DE1B362-7970-4F44-996F-A48C7346964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BA82D381-1A05-4C58-A641-23DDA583CBE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fld id="{E814BFC4-AB2D-4313-8AE8-379948863C25}" type="SERIESNAME">
                      <a:rPr lang="ru-RU" baseline="0" smtClean="0"/>
                      <a:pPr/>
                      <a:t>[ИМЯ РЯДА]</a:t>
                    </a:fld>
                    <a:r>
                      <a:rPr lang="ru-RU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1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Средства округа</c:v>
                </c:pt>
                <c:pt idx="1">
                  <c:v>Средства бюджета сельского поселения</c:v>
                </c:pt>
                <c:pt idx="2">
                  <c:v>Средства депутатского фонда</c:v>
                </c:pt>
                <c:pt idx="3">
                  <c:v>Средства населения</c:v>
                </c:pt>
                <c:pt idx="4">
                  <c:v>Нефинансовый вклад  со стороны граждан, индивидуальных предпринимателей и юридических лиц </c:v>
                </c:pt>
              </c:strCache>
            </c:strRef>
          </c:cat>
          <c:val>
            <c:numRef>
              <c:f>Лист1!$B$3:$B$7</c:f>
              <c:numCache>
                <c:formatCode>#,##0</c:formatCode>
                <c:ptCount val="5"/>
                <c:pt idx="0">
                  <c:v>1484</c:v>
                </c:pt>
                <c:pt idx="1">
                  <c:v>343.7</c:v>
                </c:pt>
                <c:pt idx="2">
                  <c:v>107</c:v>
                </c:pt>
                <c:pt idx="3">
                  <c:v>215</c:v>
                </c:pt>
                <c:pt idx="4" formatCode="General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64-47A5-910D-839E8466F8FC}"/>
            </c:ext>
            <c:ext xmlns:c15="http://schemas.microsoft.com/office/drawing/2012/chart" uri="{02D57815-91ED-43cb-92C2-25804820EDAC}">
              <c15:datalabelsRange>
                <c15:f>Лист1!$A$6</c15:f>
                <c15:dlblRangeCache>
                  <c:ptCount val="1"/>
                  <c:pt idx="0">
                    <c:v>Средства населения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/>
            <a:t>Цель:</a:t>
          </a:r>
          <a:endParaRPr lang="ru-RU" dirty="0"/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4735417C-9B31-4CBB-B8F5-2A6631DAD718}">
      <dgm:prSet/>
      <dgm:spPr/>
      <dgm:t>
        <a:bodyPr/>
        <a:lstStyle/>
        <a:p>
          <a:pPr rtl="0"/>
          <a:r>
            <a:rPr lang="ru-RU" dirty="0" smtClean="0"/>
            <a:t>Задачи:</a:t>
          </a:r>
          <a:endParaRPr lang="ru-RU" dirty="0"/>
        </a:p>
      </dgm:t>
    </dgm:pt>
    <dgm:pt modelId="{EC4156AD-41C8-4E17-B184-4BE6E5183102}" type="parTrans" cxnId="{289CFAAC-539B-4912-97E4-DFC2AC81E8EF}">
      <dgm:prSet/>
      <dgm:spPr/>
      <dgm:t>
        <a:bodyPr/>
        <a:lstStyle/>
        <a:p>
          <a:endParaRPr lang="ru-RU"/>
        </a:p>
      </dgm:t>
    </dgm:pt>
    <dgm:pt modelId="{349FC06A-E657-4A81-BD79-230160515A56}" type="sibTrans" cxnId="{289CFAAC-539B-4912-97E4-DFC2AC81E8EF}">
      <dgm:prSet/>
      <dgm:spPr/>
      <dgm:t>
        <a:bodyPr/>
        <a:lstStyle/>
        <a:p>
          <a:endParaRPr lang="ru-RU"/>
        </a:p>
      </dgm:t>
    </dgm:pt>
    <dgm:pt modelId="{DCAC7B3F-007F-459E-8476-852846A1376A}">
      <dgm:prSet/>
      <dgm:spPr/>
      <dgm:t>
        <a:bodyPr/>
        <a:lstStyle/>
        <a:p>
          <a:pPr rtl="0"/>
          <a:r>
            <a:rPr lang="ru-RU" dirty="0" smtClean="0"/>
            <a:t>Формирование навыков здорового образа жизни;</a:t>
          </a:r>
          <a:endParaRPr lang="ru-RU" dirty="0"/>
        </a:p>
      </dgm:t>
    </dgm:pt>
    <dgm:pt modelId="{776C1873-A21A-49DB-9FB6-C73D0393ABE6}" type="parTrans" cxnId="{CBE51C0C-A00F-46D7-A1D0-2419D9DB3E7A}">
      <dgm:prSet/>
      <dgm:spPr/>
      <dgm:t>
        <a:bodyPr/>
        <a:lstStyle/>
        <a:p>
          <a:endParaRPr lang="ru-RU"/>
        </a:p>
      </dgm:t>
    </dgm:pt>
    <dgm:pt modelId="{5A9773EA-E629-43DE-AA9C-89760C9D20A2}" type="sibTrans" cxnId="{CBE51C0C-A00F-46D7-A1D0-2419D9DB3E7A}">
      <dgm:prSet/>
      <dgm:spPr/>
      <dgm:t>
        <a:bodyPr/>
        <a:lstStyle/>
        <a:p>
          <a:endParaRPr lang="ru-RU"/>
        </a:p>
      </dgm:t>
    </dgm:pt>
    <dgm:pt modelId="{727B6F46-A4E6-45D2-9310-A29F00A78467}">
      <dgm:prSet/>
      <dgm:spPr/>
      <dgm:t>
        <a:bodyPr/>
        <a:lstStyle/>
        <a:p>
          <a:pPr rtl="0"/>
          <a:r>
            <a:rPr lang="ru-RU" dirty="0" smtClean="0"/>
            <a:t>Создание положительного образа современного поселения;</a:t>
          </a:r>
          <a:endParaRPr lang="ru-RU" dirty="0"/>
        </a:p>
      </dgm:t>
    </dgm:pt>
    <dgm:pt modelId="{667ABF65-0763-49B4-B421-6700DB8DBACC}" type="parTrans" cxnId="{104A2101-FF0C-4372-B60C-9E70BBC43A47}">
      <dgm:prSet/>
      <dgm:spPr/>
      <dgm:t>
        <a:bodyPr/>
        <a:lstStyle/>
        <a:p>
          <a:endParaRPr lang="ru-RU"/>
        </a:p>
      </dgm:t>
    </dgm:pt>
    <dgm:pt modelId="{B690B2F3-039F-4B9A-8749-D8B55FE22129}" type="sibTrans" cxnId="{104A2101-FF0C-4372-B60C-9E70BBC43A47}">
      <dgm:prSet/>
      <dgm:spPr/>
      <dgm:t>
        <a:bodyPr/>
        <a:lstStyle/>
        <a:p>
          <a:endParaRPr lang="ru-RU"/>
        </a:p>
      </dgm:t>
    </dgm:pt>
    <dgm:pt modelId="{729F7645-1E19-4203-8B00-50DE5818A63E}">
      <dgm:prSet/>
      <dgm:spPr/>
      <dgm:t>
        <a:bodyPr/>
        <a:lstStyle/>
        <a:p>
          <a:pPr rtl="0"/>
          <a:r>
            <a:rPr lang="ru-RU" dirty="0" smtClean="0"/>
            <a:t>Активизация и поддержка граждан в реализации общественно значимых проектов;</a:t>
          </a:r>
          <a:endParaRPr lang="ru-RU" dirty="0"/>
        </a:p>
      </dgm:t>
    </dgm:pt>
    <dgm:pt modelId="{74C6B1CE-AFBF-44B9-9E91-E37A7CB2E477}" type="parTrans" cxnId="{4D24DF84-E341-41D1-9886-3F3202E62037}">
      <dgm:prSet/>
      <dgm:spPr/>
      <dgm:t>
        <a:bodyPr/>
        <a:lstStyle/>
        <a:p>
          <a:endParaRPr lang="ru-RU"/>
        </a:p>
      </dgm:t>
    </dgm:pt>
    <dgm:pt modelId="{127F6D1E-E18B-437B-9249-80B0FDA80649}" type="sibTrans" cxnId="{4D24DF84-E341-41D1-9886-3F3202E62037}">
      <dgm:prSet/>
      <dgm:spPr/>
      <dgm:t>
        <a:bodyPr/>
        <a:lstStyle/>
        <a:p>
          <a:endParaRPr lang="ru-RU"/>
        </a:p>
      </dgm:t>
    </dgm:pt>
    <dgm:pt modelId="{9CCA2D27-BFA2-415F-A47C-64B278C71CA2}">
      <dgm:prSet/>
      <dgm:spPr/>
      <dgm:t>
        <a:bodyPr/>
        <a:lstStyle/>
        <a:p>
          <a:pPr rtl="0"/>
          <a:r>
            <a:rPr lang="ru-RU" dirty="0" smtClean="0"/>
            <a:t>Освещение о работе проекта в СМИ, интернет и </a:t>
          </a:r>
          <a:r>
            <a:rPr lang="ru-RU" dirty="0" err="1" smtClean="0"/>
            <a:t>соцсетях</a:t>
          </a:r>
          <a:r>
            <a:rPr lang="ru-RU" dirty="0" smtClean="0"/>
            <a:t> (группа </a:t>
          </a:r>
          <a:r>
            <a:rPr lang="ru-RU" dirty="0" err="1" smtClean="0"/>
            <a:t>вконтакте</a:t>
          </a:r>
          <a:r>
            <a:rPr lang="ru-RU" dirty="0" smtClean="0"/>
            <a:t>, одноклассники);</a:t>
          </a:r>
          <a:endParaRPr lang="ru-RU" dirty="0"/>
        </a:p>
      </dgm:t>
    </dgm:pt>
    <dgm:pt modelId="{DA5500C0-CA77-4BEE-94B3-6392D1F74AA1}" type="parTrans" cxnId="{66153BC1-2878-4C66-A633-C27275EDC536}">
      <dgm:prSet/>
      <dgm:spPr/>
      <dgm:t>
        <a:bodyPr/>
        <a:lstStyle/>
        <a:p>
          <a:endParaRPr lang="ru-RU"/>
        </a:p>
      </dgm:t>
    </dgm:pt>
    <dgm:pt modelId="{61631FFF-FD1E-4590-8F91-185804DE6C14}" type="sibTrans" cxnId="{66153BC1-2878-4C66-A633-C27275EDC536}">
      <dgm:prSet/>
      <dgm:spPr/>
      <dgm:t>
        <a:bodyPr/>
        <a:lstStyle/>
        <a:p>
          <a:endParaRPr lang="ru-RU"/>
        </a:p>
      </dgm:t>
    </dgm:pt>
    <dgm:pt modelId="{5C5D5E45-8C24-4C07-8E42-2D0C2B0850C6}">
      <dgm:prSet/>
      <dgm:spPr/>
      <dgm:t>
        <a:bodyPr/>
        <a:lstStyle/>
        <a:p>
          <a:pPr rtl="0"/>
          <a:r>
            <a:rPr lang="ru-RU" dirty="0" smtClean="0"/>
            <a:t>Вовлечение граждан в практики инициативного проектирования.</a:t>
          </a:r>
          <a:endParaRPr lang="ru-RU" dirty="0"/>
        </a:p>
      </dgm:t>
    </dgm:pt>
    <dgm:pt modelId="{9679F4C1-64FA-46ED-83AD-D53B27333407}" type="parTrans" cxnId="{12175920-7CBB-4BE6-B225-E6B80F966CF7}">
      <dgm:prSet/>
      <dgm:spPr/>
      <dgm:t>
        <a:bodyPr/>
        <a:lstStyle/>
        <a:p>
          <a:endParaRPr lang="ru-RU"/>
        </a:p>
      </dgm:t>
    </dgm:pt>
    <dgm:pt modelId="{BB2D3D3B-A91E-4F62-9D5C-592DC22C507A}" type="sibTrans" cxnId="{12175920-7CBB-4BE6-B225-E6B80F966CF7}">
      <dgm:prSet/>
      <dgm:spPr/>
      <dgm:t>
        <a:bodyPr/>
        <a:lstStyle/>
        <a:p>
          <a:endParaRPr lang="ru-RU"/>
        </a:p>
      </dgm:t>
    </dgm:pt>
    <dgm:pt modelId="{B0813C14-945B-4C3E-8399-4D993E3D9DCD}">
      <dgm:prSet/>
      <dgm:spPr/>
      <dgm:t>
        <a:bodyPr/>
        <a:lstStyle/>
        <a:p>
          <a:pPr rtl="0"/>
          <a:r>
            <a:rPr lang="ru-RU" smtClean="0"/>
            <a:t>Создание условий для развития на территории поселения физической культуры, школьного спорта, массовых занятий физкультурой, организация и проведение спортивных мероприятий, проводимых на территории поселения.</a:t>
          </a:r>
          <a:endParaRPr lang="ru-RU"/>
        </a:p>
      </dgm:t>
    </dgm:pt>
    <dgm:pt modelId="{75B1F48C-2F6B-4685-9F95-707F51ED7DB4}" type="parTrans" cxnId="{C84F1340-4E7C-4A01-9146-5FB03E2F2A2E}">
      <dgm:prSet/>
      <dgm:spPr/>
      <dgm:t>
        <a:bodyPr/>
        <a:lstStyle/>
        <a:p>
          <a:endParaRPr lang="ru-RU"/>
        </a:p>
      </dgm:t>
    </dgm:pt>
    <dgm:pt modelId="{580B9F50-B92C-4B39-98E2-23EEC5D6144C}" type="sibTrans" cxnId="{C84F1340-4E7C-4A01-9146-5FB03E2F2A2E}">
      <dgm:prSet/>
      <dgm:spPr/>
      <dgm:t>
        <a:bodyPr/>
        <a:lstStyle/>
        <a:p>
          <a:endParaRPr lang="ru-RU"/>
        </a:p>
      </dgm:t>
    </dgm:pt>
    <dgm:pt modelId="{7B5BD166-D9DA-4306-9195-D72B999FAC14}">
      <dgm:prSet/>
      <dgm:spPr/>
      <dgm:t>
        <a:bodyPr/>
        <a:lstStyle/>
        <a:p>
          <a:pPr rtl="0"/>
          <a:r>
            <a:rPr lang="ru-RU" dirty="0" smtClean="0"/>
            <a:t>Обеспечение активного досуга детей, молодёжи, людей с ограниченными возможностями здоровья и взрослого населения;</a:t>
          </a:r>
          <a:endParaRPr lang="ru-RU" dirty="0"/>
        </a:p>
      </dgm:t>
    </dgm:pt>
    <dgm:pt modelId="{78CFF0E9-2680-4193-AB49-C840549AB4AE}" type="parTrans" cxnId="{4BF1E2C9-3568-4CAC-9AC4-0457C7198463}">
      <dgm:prSet/>
      <dgm:spPr/>
      <dgm:t>
        <a:bodyPr/>
        <a:lstStyle/>
        <a:p>
          <a:endParaRPr lang="ru-RU"/>
        </a:p>
      </dgm:t>
    </dgm:pt>
    <dgm:pt modelId="{EF78D526-FB73-4E98-ABAC-0AFD9387E6D4}" type="sibTrans" cxnId="{4BF1E2C9-3568-4CAC-9AC4-0457C7198463}">
      <dgm:prSet/>
      <dgm:spPr/>
      <dgm:t>
        <a:bodyPr/>
        <a:lstStyle/>
        <a:p>
          <a:endParaRPr lang="ru-RU"/>
        </a:p>
      </dgm:t>
    </dgm:pt>
    <dgm:pt modelId="{E0B88306-FEC1-412B-A9F4-39CA7526C6D0}" type="pres">
      <dgm:prSet presAssocID="{E9E1FD4F-32BB-44B0-9414-AC0522B1C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98BF9-0AFD-4098-BDF1-4E222188C340}" type="pres">
      <dgm:prSet presAssocID="{70CA87A8-41BD-4522-8EED-519EEF7F4FBD}" presName="parentLin" presStyleCnt="0"/>
      <dgm:spPr/>
    </dgm:pt>
    <dgm:pt modelId="{F4795647-0A4B-428F-BD1B-3FE155BD9A6D}" type="pres">
      <dgm:prSet presAssocID="{70CA87A8-41BD-4522-8EED-519EEF7F4F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ECF7034-80FB-477E-B141-FB59BF1A45B4}" type="pres">
      <dgm:prSet presAssocID="{70CA87A8-41BD-4522-8EED-519EEF7F4F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98395-C212-4B2A-A253-FFE7C74312E4}" type="pres">
      <dgm:prSet presAssocID="{70CA87A8-41BD-4522-8EED-519EEF7F4FBD}" presName="negativeSpace" presStyleCnt="0"/>
      <dgm:spPr/>
    </dgm:pt>
    <dgm:pt modelId="{AE652C36-9DE0-4F29-8E3C-DA4416EA3EFC}" type="pres">
      <dgm:prSet presAssocID="{70CA87A8-41BD-4522-8EED-519EEF7F4FBD}" presName="childText" presStyleLbl="conFgAcc1" presStyleIdx="0" presStyleCnt="2" custLinFactNeighborX="-1232" custLinFactNeighborY="6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8FD6-3F7F-4B66-9EF9-A4BD5C402D84}" type="pres">
      <dgm:prSet presAssocID="{FDB75652-DAB7-4423-9D84-0DF6C1D7E367}" presName="spaceBetweenRectangles" presStyleCnt="0"/>
      <dgm:spPr/>
    </dgm:pt>
    <dgm:pt modelId="{E67C045F-7745-4F2C-A0B6-E6C83A0B5EA5}" type="pres">
      <dgm:prSet presAssocID="{4735417C-9B31-4CBB-B8F5-2A6631DAD718}" presName="parentLin" presStyleCnt="0"/>
      <dgm:spPr/>
    </dgm:pt>
    <dgm:pt modelId="{29B8BD39-57AE-4DD0-B7DF-F7FF405A2314}" type="pres">
      <dgm:prSet presAssocID="{4735417C-9B31-4CBB-B8F5-2A6631DAD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FEDE8E4-8645-4E83-89FE-18E19157480F}" type="pres">
      <dgm:prSet presAssocID="{4735417C-9B31-4CBB-B8F5-2A6631DAD7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7E1EC-5E18-44A4-9AD5-66D8508B7071}" type="pres">
      <dgm:prSet presAssocID="{4735417C-9B31-4CBB-B8F5-2A6631DAD718}" presName="negativeSpace" presStyleCnt="0"/>
      <dgm:spPr/>
    </dgm:pt>
    <dgm:pt modelId="{42223678-F6FA-4DC3-8AA7-8BFCFAFD00F9}" type="pres">
      <dgm:prSet presAssocID="{4735417C-9B31-4CBB-B8F5-2A6631DAD7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A5B85-3872-4CEC-8920-91BE3AF8543B}" type="presOf" srcId="{DCAC7B3F-007F-459E-8476-852846A1376A}" destId="{42223678-F6FA-4DC3-8AA7-8BFCFAFD00F9}" srcOrd="0" destOrd="1" presId="urn:microsoft.com/office/officeart/2005/8/layout/list1"/>
    <dgm:cxn modelId="{FBCC233D-ABD1-42D0-8944-044182D33467}" type="presOf" srcId="{729F7645-1E19-4203-8B00-50DE5818A63E}" destId="{42223678-F6FA-4DC3-8AA7-8BFCFAFD00F9}" srcOrd="0" destOrd="3" presId="urn:microsoft.com/office/officeart/2005/8/layout/list1"/>
    <dgm:cxn modelId="{0FA112A6-8317-4C66-BD0E-70EE6D679728}" type="presOf" srcId="{70CA87A8-41BD-4522-8EED-519EEF7F4FBD}" destId="{F4795647-0A4B-428F-BD1B-3FE155BD9A6D}" srcOrd="0" destOrd="0" presId="urn:microsoft.com/office/officeart/2005/8/layout/list1"/>
    <dgm:cxn modelId="{B8BBCD1B-96CE-45A7-8F26-C72154825461}" type="presOf" srcId="{B0813C14-945B-4C3E-8399-4D993E3D9DCD}" destId="{AE652C36-9DE0-4F29-8E3C-DA4416EA3EFC}" srcOrd="0" destOrd="0" presId="urn:microsoft.com/office/officeart/2005/8/layout/list1"/>
    <dgm:cxn modelId="{B4D13C86-F9BF-4E16-A10B-F03CE52124C2}" type="presOf" srcId="{4735417C-9B31-4CBB-B8F5-2A6631DAD718}" destId="{4FEDE8E4-8645-4E83-89FE-18E19157480F}" srcOrd="1" destOrd="0" presId="urn:microsoft.com/office/officeart/2005/8/layout/list1"/>
    <dgm:cxn modelId="{12175920-7CBB-4BE6-B225-E6B80F966CF7}" srcId="{4735417C-9B31-4CBB-B8F5-2A6631DAD718}" destId="{5C5D5E45-8C24-4C07-8E42-2D0C2B0850C6}" srcOrd="5" destOrd="0" parTransId="{9679F4C1-64FA-46ED-83AD-D53B27333407}" sibTransId="{BB2D3D3B-A91E-4F62-9D5C-592DC22C507A}"/>
    <dgm:cxn modelId="{104A2101-FF0C-4372-B60C-9E70BBC43A47}" srcId="{4735417C-9B31-4CBB-B8F5-2A6631DAD718}" destId="{727B6F46-A4E6-45D2-9310-A29F00A78467}" srcOrd="2" destOrd="0" parTransId="{667ABF65-0763-49B4-B421-6700DB8DBACC}" sibTransId="{B690B2F3-039F-4B9A-8749-D8B55FE22129}"/>
    <dgm:cxn modelId="{289CFAAC-539B-4912-97E4-DFC2AC81E8EF}" srcId="{E9E1FD4F-32BB-44B0-9414-AC0522B1C133}" destId="{4735417C-9B31-4CBB-B8F5-2A6631DAD718}" srcOrd="1" destOrd="0" parTransId="{EC4156AD-41C8-4E17-B184-4BE6E5183102}" sibTransId="{349FC06A-E657-4A81-BD79-230160515A56}"/>
    <dgm:cxn modelId="{C3449C73-C7A3-4B5D-854D-3F27DD7B0FE9}" type="presOf" srcId="{E9E1FD4F-32BB-44B0-9414-AC0522B1C133}" destId="{E0B88306-FEC1-412B-A9F4-39CA7526C6D0}" srcOrd="0" destOrd="0" presId="urn:microsoft.com/office/officeart/2005/8/layout/list1"/>
    <dgm:cxn modelId="{64A89817-DE1D-40FB-BD09-E051E6762CC6}" type="presOf" srcId="{9CCA2D27-BFA2-415F-A47C-64B278C71CA2}" destId="{42223678-F6FA-4DC3-8AA7-8BFCFAFD00F9}" srcOrd="0" destOrd="4" presId="urn:microsoft.com/office/officeart/2005/8/layout/list1"/>
    <dgm:cxn modelId="{CBE51C0C-A00F-46D7-A1D0-2419D9DB3E7A}" srcId="{4735417C-9B31-4CBB-B8F5-2A6631DAD718}" destId="{DCAC7B3F-007F-459E-8476-852846A1376A}" srcOrd="1" destOrd="0" parTransId="{776C1873-A21A-49DB-9FB6-C73D0393ABE6}" sibTransId="{5A9773EA-E629-43DE-AA9C-89760C9D20A2}"/>
    <dgm:cxn modelId="{0952B3FE-B68F-400D-AE5C-654A1CEAB7B5}" type="presOf" srcId="{70CA87A8-41BD-4522-8EED-519EEF7F4FBD}" destId="{7ECF7034-80FB-477E-B141-FB59BF1A45B4}" srcOrd="1" destOrd="0" presId="urn:microsoft.com/office/officeart/2005/8/layout/list1"/>
    <dgm:cxn modelId="{4BF1E2C9-3568-4CAC-9AC4-0457C7198463}" srcId="{4735417C-9B31-4CBB-B8F5-2A6631DAD718}" destId="{7B5BD166-D9DA-4306-9195-D72B999FAC14}" srcOrd="0" destOrd="0" parTransId="{78CFF0E9-2680-4193-AB49-C840549AB4AE}" sibTransId="{EF78D526-FB73-4E98-ABAC-0AFD9387E6D4}"/>
    <dgm:cxn modelId="{62E9B546-032B-4A39-B3ED-ADBEF6FA2179}" type="presOf" srcId="{5C5D5E45-8C24-4C07-8E42-2D0C2B0850C6}" destId="{42223678-F6FA-4DC3-8AA7-8BFCFAFD00F9}" srcOrd="0" destOrd="5" presId="urn:microsoft.com/office/officeart/2005/8/layout/list1"/>
    <dgm:cxn modelId="{6142FA09-A1A2-4500-B102-82143CA493A3}" type="presOf" srcId="{727B6F46-A4E6-45D2-9310-A29F00A78467}" destId="{42223678-F6FA-4DC3-8AA7-8BFCFAFD00F9}" srcOrd="0" destOrd="2" presId="urn:microsoft.com/office/officeart/2005/8/layout/list1"/>
    <dgm:cxn modelId="{4D24DF84-E341-41D1-9886-3F3202E62037}" srcId="{4735417C-9B31-4CBB-B8F5-2A6631DAD718}" destId="{729F7645-1E19-4203-8B00-50DE5818A63E}" srcOrd="3" destOrd="0" parTransId="{74C6B1CE-AFBF-44B9-9E91-E37A7CB2E477}" sibTransId="{127F6D1E-E18B-437B-9249-80B0FDA80649}"/>
    <dgm:cxn modelId="{66153BC1-2878-4C66-A633-C27275EDC536}" srcId="{4735417C-9B31-4CBB-B8F5-2A6631DAD718}" destId="{9CCA2D27-BFA2-415F-A47C-64B278C71CA2}" srcOrd="4" destOrd="0" parTransId="{DA5500C0-CA77-4BEE-94B3-6392D1F74AA1}" sibTransId="{61631FFF-FD1E-4590-8F91-185804DE6C14}"/>
    <dgm:cxn modelId="{C84F1340-4E7C-4A01-9146-5FB03E2F2A2E}" srcId="{70CA87A8-41BD-4522-8EED-519EEF7F4FBD}" destId="{B0813C14-945B-4C3E-8399-4D993E3D9DCD}" srcOrd="0" destOrd="0" parTransId="{75B1F48C-2F6B-4685-9F95-707F51ED7DB4}" sibTransId="{580B9F50-B92C-4B39-98E2-23EEC5D6144C}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650BFC68-4A41-43EF-8A2E-7756085E5DF9}" type="presOf" srcId="{7B5BD166-D9DA-4306-9195-D72B999FAC14}" destId="{42223678-F6FA-4DC3-8AA7-8BFCFAFD00F9}" srcOrd="0" destOrd="0" presId="urn:microsoft.com/office/officeart/2005/8/layout/list1"/>
    <dgm:cxn modelId="{7C7E1FA2-463C-4636-BCC5-1D72D86BE60E}" type="presOf" srcId="{4735417C-9B31-4CBB-B8F5-2A6631DAD718}" destId="{29B8BD39-57AE-4DD0-B7DF-F7FF405A2314}" srcOrd="0" destOrd="0" presId="urn:microsoft.com/office/officeart/2005/8/layout/list1"/>
    <dgm:cxn modelId="{884D2902-C0CC-49E6-BDD2-62E5EA16D801}" type="presParOf" srcId="{E0B88306-FEC1-412B-A9F4-39CA7526C6D0}" destId="{55098BF9-0AFD-4098-BDF1-4E222188C340}" srcOrd="0" destOrd="0" presId="urn:microsoft.com/office/officeart/2005/8/layout/list1"/>
    <dgm:cxn modelId="{42D71E20-61E4-4926-BDE8-3565497DD85E}" type="presParOf" srcId="{55098BF9-0AFD-4098-BDF1-4E222188C340}" destId="{F4795647-0A4B-428F-BD1B-3FE155BD9A6D}" srcOrd="0" destOrd="0" presId="urn:microsoft.com/office/officeart/2005/8/layout/list1"/>
    <dgm:cxn modelId="{2CBB8060-2CE6-4392-B7A6-A6B66D587ED2}" type="presParOf" srcId="{55098BF9-0AFD-4098-BDF1-4E222188C340}" destId="{7ECF7034-80FB-477E-B141-FB59BF1A45B4}" srcOrd="1" destOrd="0" presId="urn:microsoft.com/office/officeart/2005/8/layout/list1"/>
    <dgm:cxn modelId="{48B45646-00CD-4D69-B730-22F54EBAB9CD}" type="presParOf" srcId="{E0B88306-FEC1-412B-A9F4-39CA7526C6D0}" destId="{F5B98395-C212-4B2A-A253-FFE7C74312E4}" srcOrd="1" destOrd="0" presId="urn:microsoft.com/office/officeart/2005/8/layout/list1"/>
    <dgm:cxn modelId="{7D31F30D-7125-4CCC-BB4D-6E09357C7176}" type="presParOf" srcId="{E0B88306-FEC1-412B-A9F4-39CA7526C6D0}" destId="{AE652C36-9DE0-4F29-8E3C-DA4416EA3EFC}" srcOrd="2" destOrd="0" presId="urn:microsoft.com/office/officeart/2005/8/layout/list1"/>
    <dgm:cxn modelId="{9E9BDF5D-89AD-4604-92AF-B04230F057FB}" type="presParOf" srcId="{E0B88306-FEC1-412B-A9F4-39CA7526C6D0}" destId="{D3078FD6-3F7F-4B66-9EF9-A4BD5C402D84}" srcOrd="3" destOrd="0" presId="urn:microsoft.com/office/officeart/2005/8/layout/list1"/>
    <dgm:cxn modelId="{E0A38B29-C88E-40F6-92F3-E0F5C9A2F2EF}" type="presParOf" srcId="{E0B88306-FEC1-412B-A9F4-39CA7526C6D0}" destId="{E67C045F-7745-4F2C-A0B6-E6C83A0B5EA5}" srcOrd="4" destOrd="0" presId="urn:microsoft.com/office/officeart/2005/8/layout/list1"/>
    <dgm:cxn modelId="{051CA6BE-8207-4612-843C-22F4548A50E9}" type="presParOf" srcId="{E67C045F-7745-4F2C-A0B6-E6C83A0B5EA5}" destId="{29B8BD39-57AE-4DD0-B7DF-F7FF405A2314}" srcOrd="0" destOrd="0" presId="urn:microsoft.com/office/officeart/2005/8/layout/list1"/>
    <dgm:cxn modelId="{15617948-8B5A-4BEA-ADD5-34361F982C27}" type="presParOf" srcId="{E67C045F-7745-4F2C-A0B6-E6C83A0B5EA5}" destId="{4FEDE8E4-8645-4E83-89FE-18E19157480F}" srcOrd="1" destOrd="0" presId="urn:microsoft.com/office/officeart/2005/8/layout/list1"/>
    <dgm:cxn modelId="{D307C7AC-ABFF-47A3-923B-EF3D8799B27B}" type="presParOf" srcId="{E0B88306-FEC1-412B-A9F4-39CA7526C6D0}" destId="{FA67E1EC-5E18-44A4-9AD5-66D8508B7071}" srcOrd="5" destOrd="0" presId="urn:microsoft.com/office/officeart/2005/8/layout/list1"/>
    <dgm:cxn modelId="{4C58DCD2-1142-4D1C-A636-D0D57983F168}" type="presParOf" srcId="{E0B88306-FEC1-412B-A9F4-39CA7526C6D0}" destId="{42223678-F6FA-4DC3-8AA7-8BFCFAFD00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/>
            <a:t>Стадион находится в центре сельского поселения Алябьевский</a:t>
          </a:r>
          <a:endParaRPr lang="ru-RU" dirty="0"/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4735417C-9B31-4CBB-B8F5-2A6631DAD718}">
      <dgm:prSet/>
      <dgm:spPr/>
      <dgm:t>
        <a:bodyPr/>
        <a:lstStyle/>
        <a:p>
          <a:pPr rtl="0"/>
          <a:r>
            <a:rPr lang="ru-RU" dirty="0" smtClean="0"/>
            <a:t>Фото до реализации проекта</a:t>
          </a:r>
          <a:endParaRPr lang="ru-RU" dirty="0"/>
        </a:p>
      </dgm:t>
    </dgm:pt>
    <dgm:pt modelId="{EC4156AD-41C8-4E17-B184-4BE6E5183102}" type="parTrans" cxnId="{289CFAAC-539B-4912-97E4-DFC2AC81E8EF}">
      <dgm:prSet/>
      <dgm:spPr/>
      <dgm:t>
        <a:bodyPr/>
        <a:lstStyle/>
        <a:p>
          <a:endParaRPr lang="ru-RU"/>
        </a:p>
      </dgm:t>
    </dgm:pt>
    <dgm:pt modelId="{349FC06A-E657-4A81-BD79-230160515A56}" type="sibTrans" cxnId="{289CFAAC-539B-4912-97E4-DFC2AC81E8EF}">
      <dgm:prSet/>
      <dgm:spPr/>
      <dgm:t>
        <a:bodyPr/>
        <a:lstStyle/>
        <a:p>
          <a:endParaRPr lang="ru-RU"/>
        </a:p>
      </dgm:t>
    </dgm:pt>
    <dgm:pt modelId="{78F9917A-6508-4359-834A-9F012440697A}" type="pres">
      <dgm:prSet presAssocID="{E9E1FD4F-32BB-44B0-9414-AC0522B1C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D7862-5DF1-49DF-9F57-CFB066F47C7B}" type="pres">
      <dgm:prSet presAssocID="{70CA87A8-41BD-4522-8EED-519EEF7F4FBD}" presName="composite" presStyleCnt="0"/>
      <dgm:spPr/>
    </dgm:pt>
    <dgm:pt modelId="{10E301D0-2E30-4467-AC28-15577006112E}" type="pres">
      <dgm:prSet presAssocID="{70CA87A8-41BD-4522-8EED-519EEF7F4FBD}" presName="rect1" presStyleLbl="bgImgPlace1" presStyleIdx="0" presStyleCnt="2" custScaleX="89000" custScaleY="81478" custLinFactNeighborX="3264" custLinFactNeighborY="68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409CC44-2E6F-41FA-8B90-BA05C427B235}" type="pres">
      <dgm:prSet presAssocID="{70CA87A8-41BD-4522-8EED-519EEF7F4FB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F2CE1-155A-438A-9DF9-6C3260778164}" type="pres">
      <dgm:prSet presAssocID="{FDB75652-DAB7-4423-9D84-0DF6C1D7E367}" presName="sibTrans" presStyleCnt="0"/>
      <dgm:spPr/>
    </dgm:pt>
    <dgm:pt modelId="{FFBADB21-0C1C-4011-A170-C0D381ACBD1B}" type="pres">
      <dgm:prSet presAssocID="{4735417C-9B31-4CBB-B8F5-2A6631DAD718}" presName="composite" presStyleCnt="0"/>
      <dgm:spPr/>
    </dgm:pt>
    <dgm:pt modelId="{EB127259-D31A-47DB-BF8E-E965451915E2}" type="pres">
      <dgm:prSet presAssocID="{4735417C-9B31-4CBB-B8F5-2A6631DAD718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54B2151D-0F01-4079-83AF-5D6F8ECC8D44}" type="pres">
      <dgm:prSet presAssocID="{4735417C-9B31-4CBB-B8F5-2A6631DAD71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DB939-F7BA-4570-AC52-F33B625B2544}" type="presOf" srcId="{70CA87A8-41BD-4522-8EED-519EEF7F4FBD}" destId="{C409CC44-2E6F-41FA-8B90-BA05C427B235}" srcOrd="0" destOrd="0" presId="urn:microsoft.com/office/officeart/2008/layout/BendingPictureCaptionList"/>
    <dgm:cxn modelId="{44565901-AAA1-4826-BBA2-FC0FA71FA9C2}" type="presOf" srcId="{E9E1FD4F-32BB-44B0-9414-AC0522B1C133}" destId="{78F9917A-6508-4359-834A-9F012440697A}" srcOrd="0" destOrd="0" presId="urn:microsoft.com/office/officeart/2008/layout/BendingPictureCaptionList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1D256392-6961-409E-8A51-35E03AD8937B}" type="presOf" srcId="{4735417C-9B31-4CBB-B8F5-2A6631DAD718}" destId="{54B2151D-0F01-4079-83AF-5D6F8ECC8D44}" srcOrd="0" destOrd="0" presId="urn:microsoft.com/office/officeart/2008/layout/BendingPictureCaptionList"/>
    <dgm:cxn modelId="{289CFAAC-539B-4912-97E4-DFC2AC81E8EF}" srcId="{E9E1FD4F-32BB-44B0-9414-AC0522B1C133}" destId="{4735417C-9B31-4CBB-B8F5-2A6631DAD718}" srcOrd="1" destOrd="0" parTransId="{EC4156AD-41C8-4E17-B184-4BE6E5183102}" sibTransId="{349FC06A-E657-4A81-BD79-230160515A56}"/>
    <dgm:cxn modelId="{3E7DDDA1-54B6-40ED-8646-E580BAB6E1AD}" type="presParOf" srcId="{78F9917A-6508-4359-834A-9F012440697A}" destId="{42BD7862-5DF1-49DF-9F57-CFB066F47C7B}" srcOrd="0" destOrd="0" presId="urn:microsoft.com/office/officeart/2008/layout/BendingPictureCaptionList"/>
    <dgm:cxn modelId="{4F4752A7-B706-4725-BEFC-D27815615480}" type="presParOf" srcId="{42BD7862-5DF1-49DF-9F57-CFB066F47C7B}" destId="{10E301D0-2E30-4467-AC28-15577006112E}" srcOrd="0" destOrd="0" presId="urn:microsoft.com/office/officeart/2008/layout/BendingPictureCaptionList"/>
    <dgm:cxn modelId="{1119E121-2BD7-4AF1-9CF0-9426942FB4F5}" type="presParOf" srcId="{42BD7862-5DF1-49DF-9F57-CFB066F47C7B}" destId="{C409CC44-2E6F-41FA-8B90-BA05C427B235}" srcOrd="1" destOrd="0" presId="urn:microsoft.com/office/officeart/2008/layout/BendingPictureCaptionList"/>
    <dgm:cxn modelId="{C9B4ED43-A353-4837-872D-40D2C8ED81E7}" type="presParOf" srcId="{78F9917A-6508-4359-834A-9F012440697A}" destId="{83AF2CE1-155A-438A-9DF9-6C3260778164}" srcOrd="1" destOrd="0" presId="urn:microsoft.com/office/officeart/2008/layout/BendingPictureCaptionList"/>
    <dgm:cxn modelId="{DC0A4788-5660-4133-8CD9-8ED8798E89DF}" type="presParOf" srcId="{78F9917A-6508-4359-834A-9F012440697A}" destId="{FFBADB21-0C1C-4011-A170-C0D381ACBD1B}" srcOrd="2" destOrd="0" presId="urn:microsoft.com/office/officeart/2008/layout/BendingPictureCaptionList"/>
    <dgm:cxn modelId="{83D3043D-605E-4E54-9C20-A5236A978624}" type="presParOf" srcId="{FFBADB21-0C1C-4011-A170-C0D381ACBD1B}" destId="{EB127259-D31A-47DB-BF8E-E965451915E2}" srcOrd="0" destOrd="0" presId="urn:microsoft.com/office/officeart/2008/layout/BendingPictureCaptionList"/>
    <dgm:cxn modelId="{1B9BBFE4-2E20-467A-B1D9-41982FB72E97}" type="presParOf" srcId="{FFBADB21-0C1C-4011-A170-C0D381ACBD1B}" destId="{54B2151D-0F01-4079-83AF-5D6F8ECC8D4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8968D-EBD5-4EE9-8837-5D0E25F12420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CE0AF-48FE-4665-8213-4BFE343032C1}">
      <dgm:prSet/>
      <dgm:spPr/>
      <dgm:t>
        <a:bodyPr/>
        <a:lstStyle/>
        <a:p>
          <a:pPr rtl="0"/>
          <a:r>
            <a:rPr lang="ru-RU" dirty="0" smtClean="0"/>
            <a:t>Подготовительный этап:</a:t>
          </a:r>
          <a:endParaRPr lang="ru-RU" dirty="0"/>
        </a:p>
      </dgm:t>
    </dgm:pt>
    <dgm:pt modelId="{EFD6F2EF-88C0-4C9B-94C2-9FD7FE6D42A9}" type="parTrans" cxnId="{6E935D3C-5A5D-4AC4-97DD-19152FE926BD}">
      <dgm:prSet/>
      <dgm:spPr/>
      <dgm:t>
        <a:bodyPr/>
        <a:lstStyle/>
        <a:p>
          <a:endParaRPr lang="ru-RU"/>
        </a:p>
      </dgm:t>
    </dgm:pt>
    <dgm:pt modelId="{B0943061-E5A4-487A-8A6B-D3EDBD049A6C}" type="sibTrans" cxnId="{6E935D3C-5A5D-4AC4-97DD-19152FE926BD}">
      <dgm:prSet/>
      <dgm:spPr/>
      <dgm:t>
        <a:bodyPr/>
        <a:lstStyle/>
        <a:p>
          <a:endParaRPr lang="ru-RU"/>
        </a:p>
      </dgm:t>
    </dgm:pt>
    <dgm:pt modelId="{6482A838-6A75-4CE8-AB17-D719F5F35A6F}">
      <dgm:prSet/>
      <dgm:spPr/>
      <dgm:t>
        <a:bodyPr/>
        <a:lstStyle/>
        <a:p>
          <a:pPr rtl="0"/>
          <a:r>
            <a:rPr lang="ru-RU" dirty="0" smtClean="0"/>
            <a:t>Создание инициативной группы;</a:t>
          </a:r>
          <a:endParaRPr lang="ru-RU" dirty="0"/>
        </a:p>
      </dgm:t>
    </dgm:pt>
    <dgm:pt modelId="{3ECB96AE-F94F-42A3-BFE4-0CF06666141D}" type="parTrans" cxnId="{F334AF46-8002-4CAD-B0CC-491EB2CBCBB9}">
      <dgm:prSet/>
      <dgm:spPr/>
      <dgm:t>
        <a:bodyPr/>
        <a:lstStyle/>
        <a:p>
          <a:endParaRPr lang="ru-RU"/>
        </a:p>
      </dgm:t>
    </dgm:pt>
    <dgm:pt modelId="{1CF53887-C92A-46A0-BC15-545A9F8796A7}" type="sibTrans" cxnId="{F334AF46-8002-4CAD-B0CC-491EB2CBCBB9}">
      <dgm:prSet/>
      <dgm:spPr/>
      <dgm:t>
        <a:bodyPr/>
        <a:lstStyle/>
        <a:p>
          <a:endParaRPr lang="ru-RU"/>
        </a:p>
      </dgm:t>
    </dgm:pt>
    <dgm:pt modelId="{803451E5-5F67-4455-A18F-FE8F74F67EDD}">
      <dgm:prSet/>
      <dgm:spPr/>
      <dgm:t>
        <a:bodyPr/>
        <a:lstStyle/>
        <a:p>
          <a:pPr rtl="0"/>
          <a:r>
            <a:rPr lang="ru-RU" dirty="0" smtClean="0"/>
            <a:t>Составление сметы;</a:t>
          </a:r>
          <a:endParaRPr lang="ru-RU" dirty="0"/>
        </a:p>
      </dgm:t>
    </dgm:pt>
    <dgm:pt modelId="{9890036E-10E4-4B26-BDD7-7F2D4312821A}" type="parTrans" cxnId="{50DA0A3E-68AE-448B-BDAF-D90E5E129294}">
      <dgm:prSet/>
      <dgm:spPr/>
      <dgm:t>
        <a:bodyPr/>
        <a:lstStyle/>
        <a:p>
          <a:endParaRPr lang="ru-RU"/>
        </a:p>
      </dgm:t>
    </dgm:pt>
    <dgm:pt modelId="{516D923B-ADF6-4F87-AC3E-FA8CB9EB4C4F}" type="sibTrans" cxnId="{50DA0A3E-68AE-448B-BDAF-D90E5E129294}">
      <dgm:prSet/>
      <dgm:spPr/>
      <dgm:t>
        <a:bodyPr/>
        <a:lstStyle/>
        <a:p>
          <a:endParaRPr lang="ru-RU"/>
        </a:p>
      </dgm:t>
    </dgm:pt>
    <dgm:pt modelId="{610F5457-734B-4C57-974F-0C6EB391302A}">
      <dgm:prSet/>
      <dgm:spPr/>
      <dgm:t>
        <a:bodyPr/>
        <a:lstStyle/>
        <a:p>
          <a:pPr rtl="0"/>
          <a:r>
            <a:rPr lang="ru-RU" dirty="0" smtClean="0"/>
            <a:t>Сбор подписей в поддержку реализации проекта;</a:t>
          </a:r>
          <a:endParaRPr lang="ru-RU" dirty="0"/>
        </a:p>
      </dgm:t>
    </dgm:pt>
    <dgm:pt modelId="{579EAFEC-3C5A-48F1-9D59-677E361D91DF}" type="parTrans" cxnId="{8557494B-F6EF-47E0-A620-C8CDA009CB03}">
      <dgm:prSet/>
      <dgm:spPr/>
      <dgm:t>
        <a:bodyPr/>
        <a:lstStyle/>
        <a:p>
          <a:endParaRPr lang="ru-RU"/>
        </a:p>
      </dgm:t>
    </dgm:pt>
    <dgm:pt modelId="{E5C8D698-E79B-49FC-A8EA-F5E1921FFC76}" type="sibTrans" cxnId="{8557494B-F6EF-47E0-A620-C8CDA009CB03}">
      <dgm:prSet/>
      <dgm:spPr/>
      <dgm:t>
        <a:bodyPr/>
        <a:lstStyle/>
        <a:p>
          <a:endParaRPr lang="ru-RU"/>
        </a:p>
      </dgm:t>
    </dgm:pt>
    <dgm:pt modelId="{2CA0E39E-2174-421F-8DA0-82A3C15F8C8D}">
      <dgm:prSet/>
      <dgm:spPr/>
      <dgm:t>
        <a:bodyPr/>
        <a:lstStyle/>
        <a:p>
          <a:pPr rtl="0"/>
          <a:r>
            <a:rPr lang="ru-RU" dirty="0" smtClean="0"/>
            <a:t>Работа по привлечению денежных средств населения, индивидуальных предпринимателей, акционерных обществ, физических лиц и др.</a:t>
          </a:r>
          <a:endParaRPr lang="ru-RU" dirty="0"/>
        </a:p>
      </dgm:t>
    </dgm:pt>
    <dgm:pt modelId="{B63A95A8-ED3C-4ED1-B1DB-087536E671A8}" type="parTrans" cxnId="{845A16EC-9967-4EC2-BEE3-A6CE04658BC1}">
      <dgm:prSet/>
      <dgm:spPr/>
      <dgm:t>
        <a:bodyPr/>
        <a:lstStyle/>
        <a:p>
          <a:endParaRPr lang="ru-RU"/>
        </a:p>
      </dgm:t>
    </dgm:pt>
    <dgm:pt modelId="{1DED9F84-89AB-4E34-BE51-331A5E3DAAB5}" type="sibTrans" cxnId="{845A16EC-9967-4EC2-BEE3-A6CE04658BC1}">
      <dgm:prSet/>
      <dgm:spPr/>
      <dgm:t>
        <a:bodyPr/>
        <a:lstStyle/>
        <a:p>
          <a:endParaRPr lang="ru-RU"/>
        </a:p>
      </dgm:t>
    </dgm:pt>
    <dgm:pt modelId="{533FD505-8469-49AF-AA6D-9669C6C3C000}">
      <dgm:prSet/>
      <dgm:spPr/>
      <dgm:t>
        <a:bodyPr/>
        <a:lstStyle/>
        <a:p>
          <a:pPr rtl="0"/>
          <a:r>
            <a:rPr lang="ru-RU" dirty="0" smtClean="0"/>
            <a:t>Разработка проекта;</a:t>
          </a:r>
          <a:endParaRPr lang="ru-RU" dirty="0"/>
        </a:p>
      </dgm:t>
    </dgm:pt>
    <dgm:pt modelId="{35DCEC2F-F25A-4649-AE28-5CC6E721015C}" type="parTrans" cxnId="{B7569768-BFE9-4F9C-AE12-BCD7F32B08EB}">
      <dgm:prSet/>
      <dgm:spPr/>
      <dgm:t>
        <a:bodyPr/>
        <a:lstStyle/>
        <a:p>
          <a:endParaRPr lang="ru-RU"/>
        </a:p>
      </dgm:t>
    </dgm:pt>
    <dgm:pt modelId="{F6A72EAF-3BCF-4AB9-889D-E6DCBC7A1627}" type="sibTrans" cxnId="{B7569768-BFE9-4F9C-AE12-BCD7F32B08EB}">
      <dgm:prSet/>
      <dgm:spPr/>
      <dgm:t>
        <a:bodyPr/>
        <a:lstStyle/>
        <a:p>
          <a:endParaRPr lang="ru-RU"/>
        </a:p>
      </dgm:t>
    </dgm:pt>
    <dgm:pt modelId="{6A2E35F0-0C6E-4605-8098-3BFC8C7870F1}">
      <dgm:prSet/>
      <dgm:spPr/>
      <dgm:t>
        <a:bodyPr/>
        <a:lstStyle/>
        <a:p>
          <a:pPr rtl="0"/>
          <a:r>
            <a:rPr lang="ru-RU" dirty="0" smtClean="0"/>
            <a:t>Общественное обсуждение,</a:t>
          </a:r>
          <a:endParaRPr lang="ru-RU" dirty="0"/>
        </a:p>
      </dgm:t>
    </dgm:pt>
    <dgm:pt modelId="{C748075F-1352-4A48-8314-23B5F8F7B8B1}" type="parTrans" cxnId="{9E5482EB-5C8C-454E-914B-36B8C0A05B65}">
      <dgm:prSet/>
      <dgm:spPr/>
      <dgm:t>
        <a:bodyPr/>
        <a:lstStyle/>
        <a:p>
          <a:endParaRPr lang="ru-RU"/>
        </a:p>
      </dgm:t>
    </dgm:pt>
    <dgm:pt modelId="{7E450811-1547-472A-9CF7-DB9456593DF9}" type="sibTrans" cxnId="{9E5482EB-5C8C-454E-914B-36B8C0A05B65}">
      <dgm:prSet/>
      <dgm:spPr/>
      <dgm:t>
        <a:bodyPr/>
        <a:lstStyle/>
        <a:p>
          <a:endParaRPr lang="ru-RU"/>
        </a:p>
      </dgm:t>
    </dgm:pt>
    <dgm:pt modelId="{17BF0351-9942-4DB5-9A4D-5C63C7CD650C}">
      <dgm:prSet/>
      <dgm:spPr/>
      <dgm:t>
        <a:bodyPr/>
        <a:lstStyle/>
        <a:p>
          <a:pPr rtl="0"/>
          <a:r>
            <a:rPr lang="ru-RU" dirty="0" smtClean="0"/>
            <a:t>Утверждение необходимой документации проекта</a:t>
          </a:r>
          <a:endParaRPr lang="ru-RU" dirty="0"/>
        </a:p>
      </dgm:t>
    </dgm:pt>
    <dgm:pt modelId="{3460B1FE-C83A-4612-94D4-DD2A7CBD1EB1}" type="parTrans" cxnId="{08F701C1-93E6-4172-9210-B3DC9960A2EF}">
      <dgm:prSet/>
      <dgm:spPr/>
      <dgm:t>
        <a:bodyPr/>
        <a:lstStyle/>
        <a:p>
          <a:endParaRPr lang="ru-RU"/>
        </a:p>
      </dgm:t>
    </dgm:pt>
    <dgm:pt modelId="{43CC9A51-90D7-4136-912C-3DD2828BD4F6}" type="sibTrans" cxnId="{08F701C1-93E6-4172-9210-B3DC9960A2EF}">
      <dgm:prSet/>
      <dgm:spPr/>
      <dgm:t>
        <a:bodyPr/>
        <a:lstStyle/>
        <a:p>
          <a:endParaRPr lang="ru-RU"/>
        </a:p>
      </dgm:t>
    </dgm:pt>
    <dgm:pt modelId="{11A0161A-B003-4187-9788-2218589CE9A5}">
      <dgm:prSet/>
      <dgm:spPr/>
      <dgm:t>
        <a:bodyPr/>
        <a:lstStyle/>
        <a:p>
          <a:pPr rtl="0"/>
          <a:r>
            <a:rPr lang="ru-RU" dirty="0" smtClean="0"/>
            <a:t> декабрь 2020 г. - май 2021 г.</a:t>
          </a:r>
          <a:endParaRPr lang="ru-RU" dirty="0"/>
        </a:p>
      </dgm:t>
    </dgm:pt>
    <dgm:pt modelId="{CD580823-F30A-4313-A524-FB83F7B7AABB}" type="parTrans" cxnId="{FDC024B7-7545-4146-9A74-07162015576D}">
      <dgm:prSet/>
      <dgm:spPr/>
      <dgm:t>
        <a:bodyPr/>
        <a:lstStyle/>
        <a:p>
          <a:endParaRPr lang="ru-RU"/>
        </a:p>
      </dgm:t>
    </dgm:pt>
    <dgm:pt modelId="{75276871-572C-48BA-B517-DAB961D93647}" type="sibTrans" cxnId="{FDC024B7-7545-4146-9A74-07162015576D}">
      <dgm:prSet/>
      <dgm:spPr/>
      <dgm:t>
        <a:bodyPr/>
        <a:lstStyle/>
        <a:p>
          <a:endParaRPr lang="ru-RU"/>
        </a:p>
      </dgm:t>
    </dgm:pt>
    <dgm:pt modelId="{6C2B1959-4A99-4487-BA8F-7058DB232322}">
      <dgm:prSet/>
      <dgm:spPr/>
      <dgm:t>
        <a:bodyPr/>
        <a:lstStyle/>
        <a:p>
          <a:pPr rtl="0"/>
          <a:r>
            <a:rPr lang="ru-RU" dirty="0" smtClean="0"/>
            <a:t>Основной этап:</a:t>
          </a:r>
          <a:endParaRPr lang="ru-RU" dirty="0"/>
        </a:p>
      </dgm:t>
    </dgm:pt>
    <dgm:pt modelId="{18FCCFA2-D161-486F-9A2A-03CCA2BBDDFE}" type="parTrans" cxnId="{E8E1DED3-775A-40B4-A84E-C323E262DB0D}">
      <dgm:prSet/>
      <dgm:spPr/>
      <dgm:t>
        <a:bodyPr/>
        <a:lstStyle/>
        <a:p>
          <a:endParaRPr lang="ru-RU"/>
        </a:p>
      </dgm:t>
    </dgm:pt>
    <dgm:pt modelId="{9C75F5F3-E410-4CB6-8D98-E21FABD9D3A5}" type="sibTrans" cxnId="{E8E1DED3-775A-40B4-A84E-C323E262DB0D}">
      <dgm:prSet/>
      <dgm:spPr/>
      <dgm:t>
        <a:bodyPr/>
        <a:lstStyle/>
        <a:p>
          <a:endParaRPr lang="ru-RU"/>
        </a:p>
      </dgm:t>
    </dgm:pt>
    <dgm:pt modelId="{300E5455-96B3-46DF-B948-B3C138C7EF3D}">
      <dgm:prSet/>
      <dgm:spPr/>
      <dgm:t>
        <a:bodyPr/>
        <a:lstStyle/>
        <a:p>
          <a:pPr rtl="0"/>
          <a:r>
            <a:rPr lang="ru-RU" dirty="0" smtClean="0"/>
            <a:t>проведение необходимых конкурсных процедур, </a:t>
          </a:r>
          <a:endParaRPr lang="ru-RU" dirty="0"/>
        </a:p>
      </dgm:t>
    </dgm:pt>
    <dgm:pt modelId="{AA1E1CB5-AB02-4FD2-9FF9-730EA59D6785}" type="parTrans" cxnId="{22B4A913-E8C5-42BA-9D4F-C38DA8EACEE7}">
      <dgm:prSet/>
      <dgm:spPr/>
      <dgm:t>
        <a:bodyPr/>
        <a:lstStyle/>
        <a:p>
          <a:endParaRPr lang="ru-RU"/>
        </a:p>
      </dgm:t>
    </dgm:pt>
    <dgm:pt modelId="{F1345854-EA03-49BF-951F-B0292CD4548B}" type="sibTrans" cxnId="{22B4A913-E8C5-42BA-9D4F-C38DA8EACEE7}">
      <dgm:prSet/>
      <dgm:spPr/>
      <dgm:t>
        <a:bodyPr/>
        <a:lstStyle/>
        <a:p>
          <a:endParaRPr lang="ru-RU"/>
        </a:p>
      </dgm:t>
    </dgm:pt>
    <dgm:pt modelId="{5F1F3C66-00A8-400D-A131-E801A1F1D9C9}">
      <dgm:prSet/>
      <dgm:spPr/>
      <dgm:t>
        <a:bodyPr/>
        <a:lstStyle/>
        <a:p>
          <a:pPr rtl="0"/>
          <a:r>
            <a:rPr lang="ru-RU" dirty="0" smtClean="0"/>
            <a:t>выполнение и приёмка работ</a:t>
          </a:r>
          <a:endParaRPr lang="ru-RU" dirty="0"/>
        </a:p>
      </dgm:t>
    </dgm:pt>
    <dgm:pt modelId="{1D491997-58E7-4214-9CC6-3F0D1F0D20F6}" type="parTrans" cxnId="{C900BB07-9C78-4BAD-8830-FDFE15B1CAA9}">
      <dgm:prSet/>
      <dgm:spPr/>
      <dgm:t>
        <a:bodyPr/>
        <a:lstStyle/>
        <a:p>
          <a:endParaRPr lang="ru-RU"/>
        </a:p>
      </dgm:t>
    </dgm:pt>
    <dgm:pt modelId="{E47ED18A-AD62-4614-BAA1-BEE603FD2637}" type="sibTrans" cxnId="{C900BB07-9C78-4BAD-8830-FDFE15B1CAA9}">
      <dgm:prSet/>
      <dgm:spPr/>
      <dgm:t>
        <a:bodyPr/>
        <a:lstStyle/>
        <a:p>
          <a:endParaRPr lang="ru-RU"/>
        </a:p>
      </dgm:t>
    </dgm:pt>
    <dgm:pt modelId="{8841AB45-D658-49C2-9E67-3D2EB3A4465F}">
      <dgm:prSet/>
      <dgm:spPr/>
      <dgm:t>
        <a:bodyPr/>
        <a:lstStyle/>
        <a:p>
          <a:pPr rtl="0"/>
          <a:r>
            <a:rPr lang="ru-RU" dirty="0" smtClean="0"/>
            <a:t> июнь 2021 г. – август 2021 г.</a:t>
          </a:r>
          <a:endParaRPr lang="ru-RU" dirty="0"/>
        </a:p>
      </dgm:t>
    </dgm:pt>
    <dgm:pt modelId="{7D09239C-FBDF-409E-B25E-6E068A960627}" type="parTrans" cxnId="{88E8436D-ED09-4051-890E-0EA15240EB94}">
      <dgm:prSet/>
      <dgm:spPr/>
      <dgm:t>
        <a:bodyPr/>
        <a:lstStyle/>
        <a:p>
          <a:endParaRPr lang="ru-RU"/>
        </a:p>
      </dgm:t>
    </dgm:pt>
    <dgm:pt modelId="{47892514-3B73-4892-A4D4-225D1BDFD3E3}" type="sibTrans" cxnId="{88E8436D-ED09-4051-890E-0EA15240EB94}">
      <dgm:prSet/>
      <dgm:spPr/>
      <dgm:t>
        <a:bodyPr/>
        <a:lstStyle/>
        <a:p>
          <a:endParaRPr lang="ru-RU"/>
        </a:p>
      </dgm:t>
    </dgm:pt>
    <dgm:pt modelId="{1C090861-8BA8-4260-98CA-972CE6A8C4DD}">
      <dgm:prSet/>
      <dgm:spPr/>
      <dgm:t>
        <a:bodyPr/>
        <a:lstStyle/>
        <a:p>
          <a:pPr rtl="0"/>
          <a:r>
            <a:rPr lang="ru-RU" dirty="0" smtClean="0"/>
            <a:t>Заключительный этап:</a:t>
          </a:r>
          <a:endParaRPr lang="ru-RU" dirty="0"/>
        </a:p>
      </dgm:t>
    </dgm:pt>
    <dgm:pt modelId="{9F207A43-8B87-4F25-9EB7-98C963BCBEF9}" type="parTrans" cxnId="{942D9865-3A6A-4318-B6B7-B234F85F8B27}">
      <dgm:prSet/>
      <dgm:spPr/>
      <dgm:t>
        <a:bodyPr/>
        <a:lstStyle/>
        <a:p>
          <a:endParaRPr lang="ru-RU"/>
        </a:p>
      </dgm:t>
    </dgm:pt>
    <dgm:pt modelId="{66B153E6-291F-4CCB-9196-04D3795A6A4D}" type="sibTrans" cxnId="{942D9865-3A6A-4318-B6B7-B234F85F8B27}">
      <dgm:prSet/>
      <dgm:spPr/>
      <dgm:t>
        <a:bodyPr/>
        <a:lstStyle/>
        <a:p>
          <a:endParaRPr lang="ru-RU"/>
        </a:p>
      </dgm:t>
    </dgm:pt>
    <dgm:pt modelId="{8E708050-2394-4E20-9171-3DBC4A62A8AC}">
      <dgm:prSet/>
      <dgm:spPr/>
      <dgm:t>
        <a:bodyPr/>
        <a:lstStyle/>
        <a:p>
          <a:pPr rtl="0"/>
          <a:r>
            <a:rPr lang="ru-RU" dirty="0" smtClean="0"/>
            <a:t>подготовка и предоставление необходимой отчётной документации</a:t>
          </a:r>
          <a:endParaRPr lang="ru-RU" dirty="0"/>
        </a:p>
      </dgm:t>
    </dgm:pt>
    <dgm:pt modelId="{5A101A09-C577-4892-81FA-64134C92A88C}" type="parTrans" cxnId="{42432A55-F8A7-4689-9FD6-A15F89F7C0AD}">
      <dgm:prSet/>
      <dgm:spPr/>
      <dgm:t>
        <a:bodyPr/>
        <a:lstStyle/>
        <a:p>
          <a:endParaRPr lang="ru-RU"/>
        </a:p>
      </dgm:t>
    </dgm:pt>
    <dgm:pt modelId="{A7375956-A239-4B28-ADDF-EB3AB1A2024D}" type="sibTrans" cxnId="{42432A55-F8A7-4689-9FD6-A15F89F7C0AD}">
      <dgm:prSet/>
      <dgm:spPr/>
      <dgm:t>
        <a:bodyPr/>
        <a:lstStyle/>
        <a:p>
          <a:endParaRPr lang="ru-RU"/>
        </a:p>
      </dgm:t>
    </dgm:pt>
    <dgm:pt modelId="{BD54B4B9-A007-412E-8827-03FAA309B081}">
      <dgm:prSet/>
      <dgm:spPr/>
      <dgm:t>
        <a:bodyPr/>
        <a:lstStyle/>
        <a:p>
          <a:pPr rtl="0"/>
          <a:r>
            <a:rPr lang="ru-RU" dirty="0" smtClean="0"/>
            <a:t>август 2021 г. – ноябрь 2021 г.</a:t>
          </a:r>
          <a:endParaRPr lang="ru-RU" dirty="0"/>
        </a:p>
      </dgm:t>
    </dgm:pt>
    <dgm:pt modelId="{603A7431-1413-432F-B1D9-8F661D03ED1D}" type="parTrans" cxnId="{4C5663DD-856B-4182-8F92-66546EEDBB7E}">
      <dgm:prSet/>
      <dgm:spPr/>
      <dgm:t>
        <a:bodyPr/>
        <a:lstStyle/>
        <a:p>
          <a:endParaRPr lang="ru-RU"/>
        </a:p>
      </dgm:t>
    </dgm:pt>
    <dgm:pt modelId="{E3ACF729-4E6F-4F80-98A3-9DC3CFE6F1CB}" type="sibTrans" cxnId="{4C5663DD-856B-4182-8F92-66546EEDBB7E}">
      <dgm:prSet/>
      <dgm:spPr/>
      <dgm:t>
        <a:bodyPr/>
        <a:lstStyle/>
        <a:p>
          <a:endParaRPr lang="ru-RU"/>
        </a:p>
      </dgm:t>
    </dgm:pt>
    <dgm:pt modelId="{F5A9BA0B-3E84-44F7-87BA-1C2D528FBF77}">
      <dgm:prSet/>
      <dgm:spPr/>
      <dgm:t>
        <a:bodyPr/>
        <a:lstStyle/>
        <a:p>
          <a:pPr rtl="0"/>
          <a:endParaRPr lang="ru-RU" dirty="0"/>
        </a:p>
      </dgm:t>
    </dgm:pt>
    <dgm:pt modelId="{8B436482-DB7C-4C6A-A568-0EC4F79CB2BF}" type="parTrans" cxnId="{65E69401-C8CE-4247-A8C3-FE881BAD0B27}">
      <dgm:prSet/>
      <dgm:spPr/>
      <dgm:t>
        <a:bodyPr/>
        <a:lstStyle/>
        <a:p>
          <a:endParaRPr lang="ru-RU"/>
        </a:p>
      </dgm:t>
    </dgm:pt>
    <dgm:pt modelId="{E2E1536E-A5EA-4EFE-B8FB-E069DC5C5D9F}" type="sibTrans" cxnId="{65E69401-C8CE-4247-A8C3-FE881BAD0B27}">
      <dgm:prSet/>
      <dgm:spPr/>
      <dgm:t>
        <a:bodyPr/>
        <a:lstStyle/>
        <a:p>
          <a:endParaRPr lang="ru-RU"/>
        </a:p>
      </dgm:t>
    </dgm:pt>
    <dgm:pt modelId="{97BD149F-3DDC-4B0E-821E-A25ADCC9F4B5}">
      <dgm:prSet/>
      <dgm:spPr/>
      <dgm:t>
        <a:bodyPr/>
        <a:lstStyle/>
        <a:p>
          <a:pPr rtl="0"/>
          <a:endParaRPr lang="ru-RU" dirty="0"/>
        </a:p>
      </dgm:t>
    </dgm:pt>
    <dgm:pt modelId="{8952FB4B-A2C9-4E5A-8077-45F0A107D673}" type="parTrans" cxnId="{3A445A8C-724F-441D-A93A-C404AFBA2838}">
      <dgm:prSet/>
      <dgm:spPr/>
      <dgm:t>
        <a:bodyPr/>
        <a:lstStyle/>
        <a:p>
          <a:endParaRPr lang="ru-RU"/>
        </a:p>
      </dgm:t>
    </dgm:pt>
    <dgm:pt modelId="{EBFCECD6-3AE3-4A4F-9855-E526CB27EE30}" type="sibTrans" cxnId="{3A445A8C-724F-441D-A93A-C404AFBA2838}">
      <dgm:prSet/>
      <dgm:spPr/>
      <dgm:t>
        <a:bodyPr/>
        <a:lstStyle/>
        <a:p>
          <a:endParaRPr lang="ru-RU"/>
        </a:p>
      </dgm:t>
    </dgm:pt>
    <dgm:pt modelId="{E6922630-E291-478A-8B79-F43FE67E377F}">
      <dgm:prSet/>
      <dgm:spPr/>
      <dgm:t>
        <a:bodyPr/>
        <a:lstStyle/>
        <a:p>
          <a:pPr rtl="0"/>
          <a:endParaRPr lang="ru-RU" dirty="0"/>
        </a:p>
      </dgm:t>
    </dgm:pt>
    <dgm:pt modelId="{B2FB1B6F-9978-46B9-9358-14232DC7BE62}" type="parTrans" cxnId="{C8C7085B-534D-41B1-B225-575BFCDD0672}">
      <dgm:prSet/>
      <dgm:spPr/>
      <dgm:t>
        <a:bodyPr/>
        <a:lstStyle/>
        <a:p>
          <a:endParaRPr lang="ru-RU"/>
        </a:p>
      </dgm:t>
    </dgm:pt>
    <dgm:pt modelId="{7637E7E2-331D-4E5E-8CF7-D5999C6710E3}" type="sibTrans" cxnId="{C8C7085B-534D-41B1-B225-575BFCDD0672}">
      <dgm:prSet/>
      <dgm:spPr/>
      <dgm:t>
        <a:bodyPr/>
        <a:lstStyle/>
        <a:p>
          <a:endParaRPr lang="ru-RU"/>
        </a:p>
      </dgm:t>
    </dgm:pt>
    <dgm:pt modelId="{77F5912F-27E4-4BCF-9B09-2E4D87C1B659}">
      <dgm:prSet/>
      <dgm:spPr/>
      <dgm:t>
        <a:bodyPr/>
        <a:lstStyle/>
        <a:p>
          <a:pPr rtl="0"/>
          <a:endParaRPr lang="ru-RU" dirty="0"/>
        </a:p>
      </dgm:t>
    </dgm:pt>
    <dgm:pt modelId="{24540C46-F9A9-4100-BE6B-121B717594DA}" type="parTrans" cxnId="{7879C96B-CB9A-4A34-BD93-BC40B3C59336}">
      <dgm:prSet/>
      <dgm:spPr/>
      <dgm:t>
        <a:bodyPr/>
        <a:lstStyle/>
        <a:p>
          <a:endParaRPr lang="ru-RU"/>
        </a:p>
      </dgm:t>
    </dgm:pt>
    <dgm:pt modelId="{83626B75-E3BF-4989-BC75-BF3281BBC5AD}" type="sibTrans" cxnId="{7879C96B-CB9A-4A34-BD93-BC40B3C59336}">
      <dgm:prSet/>
      <dgm:spPr/>
      <dgm:t>
        <a:bodyPr/>
        <a:lstStyle/>
        <a:p>
          <a:endParaRPr lang="ru-RU"/>
        </a:p>
      </dgm:t>
    </dgm:pt>
    <dgm:pt modelId="{35AFBDE7-B897-4996-A493-978092766C99}">
      <dgm:prSet/>
      <dgm:spPr/>
      <dgm:t>
        <a:bodyPr/>
        <a:lstStyle/>
        <a:p>
          <a:pPr rtl="0"/>
          <a:endParaRPr lang="ru-RU" dirty="0"/>
        </a:p>
      </dgm:t>
    </dgm:pt>
    <dgm:pt modelId="{BADE6D72-2161-4C6A-AE6E-987E4CFD97E4}" type="parTrans" cxnId="{0E805511-AFE7-4616-8067-945B303B56B4}">
      <dgm:prSet/>
      <dgm:spPr/>
      <dgm:t>
        <a:bodyPr/>
        <a:lstStyle/>
        <a:p>
          <a:endParaRPr lang="ru-RU"/>
        </a:p>
      </dgm:t>
    </dgm:pt>
    <dgm:pt modelId="{FAA9A9C5-FB4C-42E5-9C25-8C7C784D3AC3}" type="sibTrans" cxnId="{0E805511-AFE7-4616-8067-945B303B56B4}">
      <dgm:prSet/>
      <dgm:spPr/>
      <dgm:t>
        <a:bodyPr/>
        <a:lstStyle/>
        <a:p>
          <a:endParaRPr lang="ru-RU"/>
        </a:p>
      </dgm:t>
    </dgm:pt>
    <dgm:pt modelId="{FA7C793E-0531-4C7D-A138-35D95A8B814B}">
      <dgm:prSet/>
      <dgm:spPr/>
      <dgm:t>
        <a:bodyPr/>
        <a:lstStyle/>
        <a:p>
          <a:pPr rtl="0"/>
          <a:endParaRPr lang="ru-RU" dirty="0"/>
        </a:p>
      </dgm:t>
    </dgm:pt>
    <dgm:pt modelId="{1F1AF031-37BE-4584-AC5F-9356E2272096}" type="parTrans" cxnId="{FFB88C3C-EED7-4833-B7C6-DFFB07E21348}">
      <dgm:prSet/>
      <dgm:spPr/>
      <dgm:t>
        <a:bodyPr/>
        <a:lstStyle/>
        <a:p>
          <a:endParaRPr lang="ru-RU"/>
        </a:p>
      </dgm:t>
    </dgm:pt>
    <dgm:pt modelId="{8F91B06C-E129-4925-BBBC-DC3AA44AD80E}" type="sibTrans" cxnId="{FFB88C3C-EED7-4833-B7C6-DFFB07E21348}">
      <dgm:prSet/>
      <dgm:spPr/>
      <dgm:t>
        <a:bodyPr/>
        <a:lstStyle/>
        <a:p>
          <a:endParaRPr lang="ru-RU"/>
        </a:p>
      </dgm:t>
    </dgm:pt>
    <dgm:pt modelId="{8ED375C3-7D38-442D-A17D-C80FF6F843DD}">
      <dgm:prSet/>
      <dgm:spPr/>
      <dgm:t>
        <a:bodyPr/>
        <a:lstStyle/>
        <a:p>
          <a:pPr rtl="0"/>
          <a:endParaRPr lang="ru-RU" dirty="0"/>
        </a:p>
      </dgm:t>
    </dgm:pt>
    <dgm:pt modelId="{B10435D3-1B6A-45A1-9FBD-E8AEEE1E391F}" type="parTrans" cxnId="{DA371821-C443-40F9-BF84-BB6FAA2820C6}">
      <dgm:prSet/>
      <dgm:spPr/>
      <dgm:t>
        <a:bodyPr/>
        <a:lstStyle/>
        <a:p>
          <a:endParaRPr lang="ru-RU"/>
        </a:p>
      </dgm:t>
    </dgm:pt>
    <dgm:pt modelId="{E625A846-3CEA-4666-A572-1D3981EFEC6F}" type="sibTrans" cxnId="{DA371821-C443-40F9-BF84-BB6FAA2820C6}">
      <dgm:prSet/>
      <dgm:spPr/>
      <dgm:t>
        <a:bodyPr/>
        <a:lstStyle/>
        <a:p>
          <a:endParaRPr lang="ru-RU"/>
        </a:p>
      </dgm:t>
    </dgm:pt>
    <dgm:pt modelId="{D3D5E9EE-6038-4FBA-BDF0-D2870B7E796F}">
      <dgm:prSet/>
      <dgm:spPr/>
      <dgm:t>
        <a:bodyPr/>
        <a:lstStyle/>
        <a:p>
          <a:pPr rtl="0"/>
          <a:endParaRPr lang="ru-RU" dirty="0"/>
        </a:p>
      </dgm:t>
    </dgm:pt>
    <dgm:pt modelId="{F6145A8B-E86E-4240-B670-DD7E6BBDF9DF}" type="parTrans" cxnId="{33A5A2E9-76CA-4FF2-83EE-D25CF74A4749}">
      <dgm:prSet/>
      <dgm:spPr/>
      <dgm:t>
        <a:bodyPr/>
        <a:lstStyle/>
        <a:p>
          <a:endParaRPr lang="ru-RU"/>
        </a:p>
      </dgm:t>
    </dgm:pt>
    <dgm:pt modelId="{9B8C52A4-5819-4B6D-8959-CCB70D7C05DA}" type="sibTrans" cxnId="{33A5A2E9-76CA-4FF2-83EE-D25CF74A4749}">
      <dgm:prSet/>
      <dgm:spPr/>
      <dgm:t>
        <a:bodyPr/>
        <a:lstStyle/>
        <a:p>
          <a:endParaRPr lang="ru-RU"/>
        </a:p>
      </dgm:t>
    </dgm:pt>
    <dgm:pt modelId="{A099A97D-CCEE-43F4-BC3C-9EC0C57A43BA}">
      <dgm:prSet/>
      <dgm:spPr/>
      <dgm:t>
        <a:bodyPr/>
        <a:lstStyle/>
        <a:p>
          <a:pPr rtl="0"/>
          <a:endParaRPr lang="ru-RU" dirty="0"/>
        </a:p>
      </dgm:t>
    </dgm:pt>
    <dgm:pt modelId="{689C57AA-0FB6-4191-A5E6-7720BAFE32CD}" type="parTrans" cxnId="{DE36A1EF-7E71-4984-AD09-B16D95727947}">
      <dgm:prSet/>
      <dgm:spPr/>
      <dgm:t>
        <a:bodyPr/>
        <a:lstStyle/>
        <a:p>
          <a:endParaRPr lang="ru-RU"/>
        </a:p>
      </dgm:t>
    </dgm:pt>
    <dgm:pt modelId="{D5CF284C-916E-45B3-AAFB-C89A36356E1E}" type="sibTrans" cxnId="{DE36A1EF-7E71-4984-AD09-B16D95727947}">
      <dgm:prSet/>
      <dgm:spPr/>
      <dgm:t>
        <a:bodyPr/>
        <a:lstStyle/>
        <a:p>
          <a:endParaRPr lang="ru-RU"/>
        </a:p>
      </dgm:t>
    </dgm:pt>
    <dgm:pt modelId="{8C0CEFBC-791D-4259-8660-B3657A39BC74}">
      <dgm:prSet/>
      <dgm:spPr/>
      <dgm:t>
        <a:bodyPr/>
        <a:lstStyle/>
        <a:p>
          <a:pPr rtl="0"/>
          <a:endParaRPr lang="ru-RU" dirty="0"/>
        </a:p>
      </dgm:t>
    </dgm:pt>
    <dgm:pt modelId="{B663F384-178C-48C9-948A-9F15035CC64A}" type="parTrans" cxnId="{8840AB8C-355A-4BD8-AC69-0244275B0333}">
      <dgm:prSet/>
      <dgm:spPr/>
      <dgm:t>
        <a:bodyPr/>
        <a:lstStyle/>
        <a:p>
          <a:endParaRPr lang="ru-RU"/>
        </a:p>
      </dgm:t>
    </dgm:pt>
    <dgm:pt modelId="{0DA08661-AE1A-446A-AA13-974AA7BA991B}" type="sibTrans" cxnId="{8840AB8C-355A-4BD8-AC69-0244275B0333}">
      <dgm:prSet/>
      <dgm:spPr/>
      <dgm:t>
        <a:bodyPr/>
        <a:lstStyle/>
        <a:p>
          <a:endParaRPr lang="ru-RU"/>
        </a:p>
      </dgm:t>
    </dgm:pt>
    <dgm:pt modelId="{19FACEE3-D5AF-46C5-8711-A97480084E90}">
      <dgm:prSet/>
      <dgm:spPr/>
      <dgm:t>
        <a:bodyPr/>
        <a:lstStyle/>
        <a:p>
          <a:pPr rtl="0"/>
          <a:endParaRPr lang="ru-RU" dirty="0"/>
        </a:p>
      </dgm:t>
    </dgm:pt>
    <dgm:pt modelId="{6823DDBB-415E-4D09-BE09-A2345A3C09C7}" type="parTrans" cxnId="{9CB3303A-F337-416D-91E2-77946E79249F}">
      <dgm:prSet/>
      <dgm:spPr/>
      <dgm:t>
        <a:bodyPr/>
        <a:lstStyle/>
        <a:p>
          <a:endParaRPr lang="ru-RU"/>
        </a:p>
      </dgm:t>
    </dgm:pt>
    <dgm:pt modelId="{1696E6F9-EC72-4D7C-86EA-2277465C0681}" type="sibTrans" cxnId="{9CB3303A-F337-416D-91E2-77946E79249F}">
      <dgm:prSet/>
      <dgm:spPr/>
      <dgm:t>
        <a:bodyPr/>
        <a:lstStyle/>
        <a:p>
          <a:endParaRPr lang="ru-RU"/>
        </a:p>
      </dgm:t>
    </dgm:pt>
    <dgm:pt modelId="{B0DABCF0-05AC-4778-84E6-BBF98F325D0A}">
      <dgm:prSet/>
      <dgm:spPr/>
      <dgm:t>
        <a:bodyPr/>
        <a:lstStyle/>
        <a:p>
          <a:pPr rtl="0"/>
          <a:endParaRPr lang="ru-RU" dirty="0"/>
        </a:p>
      </dgm:t>
    </dgm:pt>
    <dgm:pt modelId="{C20DAF82-140B-4180-8B20-CEC2D61C8EAF}" type="parTrans" cxnId="{B738C28B-F011-4541-90E7-0BE39D8AC9F5}">
      <dgm:prSet/>
      <dgm:spPr/>
      <dgm:t>
        <a:bodyPr/>
        <a:lstStyle/>
        <a:p>
          <a:endParaRPr lang="ru-RU"/>
        </a:p>
      </dgm:t>
    </dgm:pt>
    <dgm:pt modelId="{2EF9CCAA-E4A5-40D9-99A6-601A7F4D71E5}" type="sibTrans" cxnId="{B738C28B-F011-4541-90E7-0BE39D8AC9F5}">
      <dgm:prSet/>
      <dgm:spPr/>
      <dgm:t>
        <a:bodyPr/>
        <a:lstStyle/>
        <a:p>
          <a:endParaRPr lang="ru-RU"/>
        </a:p>
      </dgm:t>
    </dgm:pt>
    <dgm:pt modelId="{9DD00231-0EBB-462B-ACD9-A56905A59186}">
      <dgm:prSet/>
      <dgm:spPr/>
      <dgm:t>
        <a:bodyPr/>
        <a:lstStyle/>
        <a:p>
          <a:pPr rtl="0"/>
          <a:endParaRPr lang="ru-RU" dirty="0"/>
        </a:p>
      </dgm:t>
    </dgm:pt>
    <dgm:pt modelId="{5E370CE7-8D2C-4870-A13E-2A9EF1F21503}" type="parTrans" cxnId="{94237135-56C3-48BB-BE84-EEC7C2D647BA}">
      <dgm:prSet/>
      <dgm:spPr/>
      <dgm:t>
        <a:bodyPr/>
        <a:lstStyle/>
        <a:p>
          <a:endParaRPr lang="ru-RU"/>
        </a:p>
      </dgm:t>
    </dgm:pt>
    <dgm:pt modelId="{04F52787-5906-446E-BB18-B00D6FB91761}" type="sibTrans" cxnId="{94237135-56C3-48BB-BE84-EEC7C2D647BA}">
      <dgm:prSet/>
      <dgm:spPr/>
      <dgm:t>
        <a:bodyPr/>
        <a:lstStyle/>
        <a:p>
          <a:endParaRPr lang="ru-RU"/>
        </a:p>
      </dgm:t>
    </dgm:pt>
    <dgm:pt modelId="{35CAE37D-99FD-4B11-83E6-2FEEA955BE87}">
      <dgm:prSet/>
      <dgm:spPr/>
      <dgm:t>
        <a:bodyPr/>
        <a:lstStyle/>
        <a:p>
          <a:pPr rtl="0"/>
          <a:endParaRPr lang="ru-RU" dirty="0"/>
        </a:p>
      </dgm:t>
    </dgm:pt>
    <dgm:pt modelId="{013BC0E9-15DE-47FC-9557-D9C1A0CA7208}" type="parTrans" cxnId="{3147F80C-BA30-4610-8571-1653B2EA5D4F}">
      <dgm:prSet/>
      <dgm:spPr/>
      <dgm:t>
        <a:bodyPr/>
        <a:lstStyle/>
        <a:p>
          <a:endParaRPr lang="ru-RU"/>
        </a:p>
      </dgm:t>
    </dgm:pt>
    <dgm:pt modelId="{B4D325CA-8647-4E08-9980-16603D1DB50F}" type="sibTrans" cxnId="{3147F80C-BA30-4610-8571-1653B2EA5D4F}">
      <dgm:prSet/>
      <dgm:spPr/>
      <dgm:t>
        <a:bodyPr/>
        <a:lstStyle/>
        <a:p>
          <a:endParaRPr lang="ru-RU"/>
        </a:p>
      </dgm:t>
    </dgm:pt>
    <dgm:pt modelId="{A88CC35C-A40A-4492-9AC5-F347261E18DF}">
      <dgm:prSet/>
      <dgm:spPr/>
      <dgm:t>
        <a:bodyPr/>
        <a:lstStyle/>
        <a:p>
          <a:pPr rtl="0"/>
          <a:endParaRPr lang="ru-RU" dirty="0"/>
        </a:p>
      </dgm:t>
    </dgm:pt>
    <dgm:pt modelId="{4CF9E8F4-DF46-4E90-ABE6-69083F5FD297}" type="parTrans" cxnId="{36728C9B-0476-4C7C-87C5-10D43EF3FDE5}">
      <dgm:prSet/>
      <dgm:spPr/>
      <dgm:t>
        <a:bodyPr/>
        <a:lstStyle/>
        <a:p>
          <a:endParaRPr lang="ru-RU"/>
        </a:p>
      </dgm:t>
    </dgm:pt>
    <dgm:pt modelId="{26CA5A5D-A4E8-498B-88BD-79D3430C9F57}" type="sibTrans" cxnId="{36728C9B-0476-4C7C-87C5-10D43EF3FDE5}">
      <dgm:prSet/>
      <dgm:spPr/>
      <dgm:t>
        <a:bodyPr/>
        <a:lstStyle/>
        <a:p>
          <a:endParaRPr lang="ru-RU"/>
        </a:p>
      </dgm:t>
    </dgm:pt>
    <dgm:pt modelId="{85883A02-F194-4490-9D90-83077C4AA90A}">
      <dgm:prSet/>
      <dgm:spPr/>
      <dgm:t>
        <a:bodyPr/>
        <a:lstStyle/>
        <a:p>
          <a:pPr rtl="0"/>
          <a:endParaRPr lang="ru-RU" dirty="0"/>
        </a:p>
      </dgm:t>
    </dgm:pt>
    <dgm:pt modelId="{C21B80C0-F00C-4A42-8955-6943D4E8E772}" type="parTrans" cxnId="{A307AE71-CE8F-476F-A738-AC3956BA47D7}">
      <dgm:prSet/>
      <dgm:spPr/>
      <dgm:t>
        <a:bodyPr/>
        <a:lstStyle/>
        <a:p>
          <a:endParaRPr lang="ru-RU"/>
        </a:p>
      </dgm:t>
    </dgm:pt>
    <dgm:pt modelId="{335F5ADC-8377-476F-89E1-938C5A9A5CD3}" type="sibTrans" cxnId="{A307AE71-CE8F-476F-A738-AC3956BA47D7}">
      <dgm:prSet/>
      <dgm:spPr/>
      <dgm:t>
        <a:bodyPr/>
        <a:lstStyle/>
        <a:p>
          <a:endParaRPr lang="ru-RU"/>
        </a:p>
      </dgm:t>
    </dgm:pt>
    <dgm:pt modelId="{0E99DAAF-A7F5-4F42-AC88-ACD341FB3E0A}">
      <dgm:prSet/>
      <dgm:spPr/>
      <dgm:t>
        <a:bodyPr/>
        <a:lstStyle/>
        <a:p>
          <a:pPr rtl="0"/>
          <a:endParaRPr lang="ru-RU" dirty="0"/>
        </a:p>
      </dgm:t>
    </dgm:pt>
    <dgm:pt modelId="{E16E67A8-AC94-4862-AD50-C94BB03F4607}" type="parTrans" cxnId="{D1261D54-BC37-4AE7-9414-43865A720F41}">
      <dgm:prSet/>
      <dgm:spPr/>
      <dgm:t>
        <a:bodyPr/>
        <a:lstStyle/>
        <a:p>
          <a:endParaRPr lang="ru-RU"/>
        </a:p>
      </dgm:t>
    </dgm:pt>
    <dgm:pt modelId="{91D7C0A5-F454-42E3-BA1C-C542FF8BEE16}" type="sibTrans" cxnId="{D1261D54-BC37-4AE7-9414-43865A720F41}">
      <dgm:prSet/>
      <dgm:spPr/>
      <dgm:t>
        <a:bodyPr/>
        <a:lstStyle/>
        <a:p>
          <a:endParaRPr lang="ru-RU"/>
        </a:p>
      </dgm:t>
    </dgm:pt>
    <dgm:pt modelId="{F16C4883-30CD-4848-A4EA-DB6CE3155565}">
      <dgm:prSet/>
      <dgm:spPr/>
      <dgm:t>
        <a:bodyPr/>
        <a:lstStyle/>
        <a:p>
          <a:pPr rtl="0"/>
          <a:endParaRPr lang="ru-RU" dirty="0"/>
        </a:p>
      </dgm:t>
    </dgm:pt>
    <dgm:pt modelId="{F6682838-F586-456D-B302-B2A54FEFA1B3}" type="parTrans" cxnId="{8F0267C0-EBE5-4F12-8E36-8F292AB1AEDE}">
      <dgm:prSet/>
      <dgm:spPr/>
      <dgm:t>
        <a:bodyPr/>
        <a:lstStyle/>
        <a:p>
          <a:endParaRPr lang="ru-RU"/>
        </a:p>
      </dgm:t>
    </dgm:pt>
    <dgm:pt modelId="{AD5358D0-BB14-49BB-B769-C165C4EACF08}" type="sibTrans" cxnId="{8F0267C0-EBE5-4F12-8E36-8F292AB1AEDE}">
      <dgm:prSet/>
      <dgm:spPr/>
      <dgm:t>
        <a:bodyPr/>
        <a:lstStyle/>
        <a:p>
          <a:endParaRPr lang="ru-RU"/>
        </a:p>
      </dgm:t>
    </dgm:pt>
    <dgm:pt modelId="{E7050156-E2A3-4A81-BD15-18BCA14C1FB2}">
      <dgm:prSet/>
      <dgm:spPr/>
      <dgm:t>
        <a:bodyPr/>
        <a:lstStyle/>
        <a:p>
          <a:pPr rtl="0"/>
          <a:endParaRPr lang="ru-RU" dirty="0"/>
        </a:p>
      </dgm:t>
    </dgm:pt>
    <dgm:pt modelId="{4546560C-9CAA-4569-9BD7-E0BE4C7D449E}" type="parTrans" cxnId="{7A4F081D-88DE-44A8-8779-5B3606843087}">
      <dgm:prSet/>
      <dgm:spPr/>
      <dgm:t>
        <a:bodyPr/>
        <a:lstStyle/>
        <a:p>
          <a:endParaRPr lang="ru-RU"/>
        </a:p>
      </dgm:t>
    </dgm:pt>
    <dgm:pt modelId="{B52AB6BA-B533-48D9-8F82-C017254911DD}" type="sibTrans" cxnId="{7A4F081D-88DE-44A8-8779-5B3606843087}">
      <dgm:prSet/>
      <dgm:spPr/>
      <dgm:t>
        <a:bodyPr/>
        <a:lstStyle/>
        <a:p>
          <a:endParaRPr lang="ru-RU"/>
        </a:p>
      </dgm:t>
    </dgm:pt>
    <dgm:pt modelId="{FCE88FB8-C50F-48F2-9B03-6A1F61C7BEC4}">
      <dgm:prSet/>
      <dgm:spPr/>
      <dgm:t>
        <a:bodyPr/>
        <a:lstStyle/>
        <a:p>
          <a:pPr rtl="0"/>
          <a:endParaRPr lang="ru-RU" dirty="0"/>
        </a:p>
      </dgm:t>
    </dgm:pt>
    <dgm:pt modelId="{41E69637-3D12-486F-B8B8-C28321F23939}" type="parTrans" cxnId="{0C500B63-61C6-413E-BDB1-08FD7000FFAB}">
      <dgm:prSet/>
      <dgm:spPr/>
      <dgm:t>
        <a:bodyPr/>
        <a:lstStyle/>
        <a:p>
          <a:endParaRPr lang="ru-RU"/>
        </a:p>
      </dgm:t>
    </dgm:pt>
    <dgm:pt modelId="{44561B98-8647-49EF-BFC2-907648A3B88B}" type="sibTrans" cxnId="{0C500B63-61C6-413E-BDB1-08FD7000FFAB}">
      <dgm:prSet/>
      <dgm:spPr/>
      <dgm:t>
        <a:bodyPr/>
        <a:lstStyle/>
        <a:p>
          <a:endParaRPr lang="ru-RU"/>
        </a:p>
      </dgm:t>
    </dgm:pt>
    <dgm:pt modelId="{93F2E46A-754D-41A9-A76E-FCD9E162443D}">
      <dgm:prSet/>
      <dgm:spPr/>
      <dgm:t>
        <a:bodyPr/>
        <a:lstStyle/>
        <a:p>
          <a:pPr rtl="0"/>
          <a:endParaRPr lang="ru-RU" dirty="0"/>
        </a:p>
      </dgm:t>
    </dgm:pt>
    <dgm:pt modelId="{FB34723D-90AF-4B09-85B4-924547B21E05}" type="parTrans" cxnId="{8537CB71-2A8E-4715-963C-1CEBD15CA402}">
      <dgm:prSet/>
      <dgm:spPr/>
      <dgm:t>
        <a:bodyPr/>
        <a:lstStyle/>
        <a:p>
          <a:endParaRPr lang="ru-RU"/>
        </a:p>
      </dgm:t>
    </dgm:pt>
    <dgm:pt modelId="{D5DC56E7-197C-4DA2-8664-258CB607F627}" type="sibTrans" cxnId="{8537CB71-2A8E-4715-963C-1CEBD15CA402}">
      <dgm:prSet/>
      <dgm:spPr/>
      <dgm:t>
        <a:bodyPr/>
        <a:lstStyle/>
        <a:p>
          <a:endParaRPr lang="ru-RU"/>
        </a:p>
      </dgm:t>
    </dgm:pt>
    <dgm:pt modelId="{DC6FA522-69E1-4A3D-B7D3-303BF90F6647}">
      <dgm:prSet/>
      <dgm:spPr/>
      <dgm:t>
        <a:bodyPr/>
        <a:lstStyle/>
        <a:p>
          <a:pPr rtl="0"/>
          <a:endParaRPr lang="ru-RU" dirty="0"/>
        </a:p>
      </dgm:t>
    </dgm:pt>
    <dgm:pt modelId="{BF97F689-A42E-472A-BDFF-ED732DC9792E}" type="parTrans" cxnId="{E3903765-FA08-42C1-8522-64373371322E}">
      <dgm:prSet/>
      <dgm:spPr/>
      <dgm:t>
        <a:bodyPr/>
        <a:lstStyle/>
        <a:p>
          <a:endParaRPr lang="ru-RU"/>
        </a:p>
      </dgm:t>
    </dgm:pt>
    <dgm:pt modelId="{1D644CB3-CB89-491B-B09F-1883F614A513}" type="sibTrans" cxnId="{E3903765-FA08-42C1-8522-64373371322E}">
      <dgm:prSet/>
      <dgm:spPr/>
      <dgm:t>
        <a:bodyPr/>
        <a:lstStyle/>
        <a:p>
          <a:endParaRPr lang="ru-RU"/>
        </a:p>
      </dgm:t>
    </dgm:pt>
    <dgm:pt modelId="{2F8FB3D9-CB4A-418B-9C8E-66709CED8A0A}">
      <dgm:prSet/>
      <dgm:spPr/>
      <dgm:t>
        <a:bodyPr/>
        <a:lstStyle/>
        <a:p>
          <a:pPr rtl="0"/>
          <a:endParaRPr lang="ru-RU" dirty="0"/>
        </a:p>
      </dgm:t>
    </dgm:pt>
    <dgm:pt modelId="{BFA3A1BB-2A26-4B09-A5E0-CABBA3324D67}" type="parTrans" cxnId="{51697942-0F75-428E-AF55-A7C917AF85B9}">
      <dgm:prSet/>
      <dgm:spPr/>
      <dgm:t>
        <a:bodyPr/>
        <a:lstStyle/>
        <a:p>
          <a:endParaRPr lang="ru-RU"/>
        </a:p>
      </dgm:t>
    </dgm:pt>
    <dgm:pt modelId="{CA9F1359-AF2E-4071-96B6-9B3C8410899A}" type="sibTrans" cxnId="{51697942-0F75-428E-AF55-A7C917AF85B9}">
      <dgm:prSet/>
      <dgm:spPr/>
      <dgm:t>
        <a:bodyPr/>
        <a:lstStyle/>
        <a:p>
          <a:endParaRPr lang="ru-RU"/>
        </a:p>
      </dgm:t>
    </dgm:pt>
    <dgm:pt modelId="{46B98FE1-D75B-476A-99B6-AAA158DBB6A8}">
      <dgm:prSet/>
      <dgm:spPr/>
      <dgm:t>
        <a:bodyPr/>
        <a:lstStyle/>
        <a:p>
          <a:pPr rtl="0"/>
          <a:endParaRPr lang="ru-RU" dirty="0"/>
        </a:p>
      </dgm:t>
    </dgm:pt>
    <dgm:pt modelId="{6B53F620-C155-4049-A5F2-3AE280DEB909}" type="parTrans" cxnId="{EF756D6F-8D16-480F-A7AE-5F7CF1A87FC9}">
      <dgm:prSet/>
      <dgm:spPr/>
      <dgm:t>
        <a:bodyPr/>
        <a:lstStyle/>
        <a:p>
          <a:endParaRPr lang="ru-RU"/>
        </a:p>
      </dgm:t>
    </dgm:pt>
    <dgm:pt modelId="{31EDF790-1622-41FF-AEB1-9EE67AA7E4E8}" type="sibTrans" cxnId="{EF756D6F-8D16-480F-A7AE-5F7CF1A87FC9}">
      <dgm:prSet/>
      <dgm:spPr/>
      <dgm:t>
        <a:bodyPr/>
        <a:lstStyle/>
        <a:p>
          <a:endParaRPr lang="ru-RU"/>
        </a:p>
      </dgm:t>
    </dgm:pt>
    <dgm:pt modelId="{73F0D297-1F99-495A-8468-F76844DFB979}">
      <dgm:prSet/>
      <dgm:spPr/>
      <dgm:t>
        <a:bodyPr/>
        <a:lstStyle/>
        <a:p>
          <a:pPr rtl="0"/>
          <a:endParaRPr lang="ru-RU" dirty="0"/>
        </a:p>
      </dgm:t>
    </dgm:pt>
    <dgm:pt modelId="{34951CA1-C87D-44C3-8B58-6277BF055918}" type="parTrans" cxnId="{9F153791-635E-4CD6-A748-308322BC17D2}">
      <dgm:prSet/>
      <dgm:spPr/>
      <dgm:t>
        <a:bodyPr/>
        <a:lstStyle/>
        <a:p>
          <a:endParaRPr lang="ru-RU"/>
        </a:p>
      </dgm:t>
    </dgm:pt>
    <dgm:pt modelId="{1E6E840F-55B9-4881-99BF-AFC529B37120}" type="sibTrans" cxnId="{9F153791-635E-4CD6-A748-308322BC17D2}">
      <dgm:prSet/>
      <dgm:spPr/>
      <dgm:t>
        <a:bodyPr/>
        <a:lstStyle/>
        <a:p>
          <a:endParaRPr lang="ru-RU"/>
        </a:p>
      </dgm:t>
    </dgm:pt>
    <dgm:pt modelId="{57EE7816-3AFE-42B3-B16C-9F8D32940A5D}">
      <dgm:prSet/>
      <dgm:spPr/>
      <dgm:t>
        <a:bodyPr/>
        <a:lstStyle/>
        <a:p>
          <a:pPr rtl="0"/>
          <a:endParaRPr lang="ru-RU" dirty="0"/>
        </a:p>
      </dgm:t>
    </dgm:pt>
    <dgm:pt modelId="{939B6D4D-3C69-43AA-A2B5-334D81CC0143}" type="parTrans" cxnId="{4DC5F475-44C7-40E0-BE50-178D2FD4086D}">
      <dgm:prSet/>
      <dgm:spPr/>
      <dgm:t>
        <a:bodyPr/>
        <a:lstStyle/>
        <a:p>
          <a:endParaRPr lang="ru-RU"/>
        </a:p>
      </dgm:t>
    </dgm:pt>
    <dgm:pt modelId="{E80BD858-D2C2-46F7-B187-68A6D580B460}" type="sibTrans" cxnId="{4DC5F475-44C7-40E0-BE50-178D2FD4086D}">
      <dgm:prSet/>
      <dgm:spPr/>
      <dgm:t>
        <a:bodyPr/>
        <a:lstStyle/>
        <a:p>
          <a:endParaRPr lang="ru-RU"/>
        </a:p>
      </dgm:t>
    </dgm:pt>
    <dgm:pt modelId="{E693DDB5-7F39-41EA-ABED-7716C655A5C6}">
      <dgm:prSet/>
      <dgm:spPr/>
      <dgm:t>
        <a:bodyPr/>
        <a:lstStyle/>
        <a:p>
          <a:pPr rtl="0"/>
          <a:endParaRPr lang="ru-RU" dirty="0"/>
        </a:p>
      </dgm:t>
    </dgm:pt>
    <dgm:pt modelId="{9774E6F9-458A-40F9-8738-3FA5DC214823}" type="parTrans" cxnId="{675C9D94-8BAD-43E2-B05F-B3BAEFECD08D}">
      <dgm:prSet/>
      <dgm:spPr/>
      <dgm:t>
        <a:bodyPr/>
        <a:lstStyle/>
        <a:p>
          <a:endParaRPr lang="ru-RU"/>
        </a:p>
      </dgm:t>
    </dgm:pt>
    <dgm:pt modelId="{26189D6B-24A9-451C-9C1A-90885C043494}" type="sibTrans" cxnId="{675C9D94-8BAD-43E2-B05F-B3BAEFECD08D}">
      <dgm:prSet/>
      <dgm:spPr/>
      <dgm:t>
        <a:bodyPr/>
        <a:lstStyle/>
        <a:p>
          <a:endParaRPr lang="ru-RU"/>
        </a:p>
      </dgm:t>
    </dgm:pt>
    <dgm:pt modelId="{355D1311-EF98-4914-A260-9A1908AACBA5}">
      <dgm:prSet/>
      <dgm:spPr/>
      <dgm:t>
        <a:bodyPr/>
        <a:lstStyle/>
        <a:p>
          <a:pPr rtl="0"/>
          <a:endParaRPr lang="ru-RU" dirty="0"/>
        </a:p>
      </dgm:t>
    </dgm:pt>
    <dgm:pt modelId="{D21A45D8-1578-43F8-BD41-66E53EFA7917}" type="parTrans" cxnId="{DBE488C8-4002-4674-B6B7-A29AD0FDB87A}">
      <dgm:prSet/>
      <dgm:spPr/>
      <dgm:t>
        <a:bodyPr/>
        <a:lstStyle/>
        <a:p>
          <a:endParaRPr lang="ru-RU"/>
        </a:p>
      </dgm:t>
    </dgm:pt>
    <dgm:pt modelId="{C6E61B98-B718-42D8-B748-6BBA49EAE848}" type="sibTrans" cxnId="{DBE488C8-4002-4674-B6B7-A29AD0FDB87A}">
      <dgm:prSet/>
      <dgm:spPr/>
      <dgm:t>
        <a:bodyPr/>
        <a:lstStyle/>
        <a:p>
          <a:endParaRPr lang="ru-RU"/>
        </a:p>
      </dgm:t>
    </dgm:pt>
    <dgm:pt modelId="{7DCD468E-4258-4578-942E-4180EF065EAE}">
      <dgm:prSet/>
      <dgm:spPr/>
      <dgm:t>
        <a:bodyPr/>
        <a:lstStyle/>
        <a:p>
          <a:pPr rtl="0"/>
          <a:endParaRPr lang="ru-RU" dirty="0"/>
        </a:p>
      </dgm:t>
    </dgm:pt>
    <dgm:pt modelId="{DAB9A994-F86B-4E89-9BDE-1AF8F762CE2A}" type="parTrans" cxnId="{EB7C92BB-E1E1-4887-9AC2-5DDE3DC01B4C}">
      <dgm:prSet/>
      <dgm:spPr/>
      <dgm:t>
        <a:bodyPr/>
        <a:lstStyle/>
        <a:p>
          <a:endParaRPr lang="ru-RU"/>
        </a:p>
      </dgm:t>
    </dgm:pt>
    <dgm:pt modelId="{FABB5B2E-0DC7-4623-86FF-8B72BFF00614}" type="sibTrans" cxnId="{EB7C92BB-E1E1-4887-9AC2-5DDE3DC01B4C}">
      <dgm:prSet/>
      <dgm:spPr/>
      <dgm:t>
        <a:bodyPr/>
        <a:lstStyle/>
        <a:p>
          <a:endParaRPr lang="ru-RU"/>
        </a:p>
      </dgm:t>
    </dgm:pt>
    <dgm:pt modelId="{AB02C735-4BDE-4DB4-B956-7BD2B335621D}" type="pres">
      <dgm:prSet presAssocID="{8D28968D-EBD5-4EE9-8837-5D0E25F12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C03FE-9B89-475C-97C5-7F7B647AB4C5}" type="pres">
      <dgm:prSet presAssocID="{B3BCE0AF-48FE-4665-8213-4BFE343032C1}" presName="compositeNode" presStyleCnt="0">
        <dgm:presLayoutVars>
          <dgm:bulletEnabled val="1"/>
        </dgm:presLayoutVars>
      </dgm:prSet>
      <dgm:spPr/>
    </dgm:pt>
    <dgm:pt modelId="{2A46CE74-FE41-489C-A425-7B63FF693181}" type="pres">
      <dgm:prSet presAssocID="{B3BCE0AF-48FE-4665-8213-4BFE343032C1}" presName="bgRect" presStyleLbl="node1" presStyleIdx="0" presStyleCnt="3"/>
      <dgm:spPr/>
      <dgm:t>
        <a:bodyPr/>
        <a:lstStyle/>
        <a:p>
          <a:endParaRPr lang="ru-RU"/>
        </a:p>
      </dgm:t>
    </dgm:pt>
    <dgm:pt modelId="{B667484F-8ED9-4D68-9B5B-79CAE8387AD4}" type="pres">
      <dgm:prSet presAssocID="{B3BCE0AF-48FE-4665-8213-4BFE343032C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FD845-291C-41DA-939F-03D23272DC9A}" type="pres">
      <dgm:prSet presAssocID="{B3BCE0AF-48FE-4665-8213-4BFE343032C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69539-A88C-4B0B-857C-B3C7607DCBAB}" type="pres">
      <dgm:prSet presAssocID="{B0943061-E5A4-487A-8A6B-D3EDBD049A6C}" presName="hSp" presStyleCnt="0"/>
      <dgm:spPr/>
    </dgm:pt>
    <dgm:pt modelId="{2708C3D5-236F-4DE9-8652-4E7A75866D84}" type="pres">
      <dgm:prSet presAssocID="{B0943061-E5A4-487A-8A6B-D3EDBD049A6C}" presName="vProcSp" presStyleCnt="0"/>
      <dgm:spPr/>
    </dgm:pt>
    <dgm:pt modelId="{82700604-4CE9-4C2F-9F7A-CB649F9A17DB}" type="pres">
      <dgm:prSet presAssocID="{B0943061-E5A4-487A-8A6B-D3EDBD049A6C}" presName="vSp1" presStyleCnt="0"/>
      <dgm:spPr/>
    </dgm:pt>
    <dgm:pt modelId="{4059DB90-C52B-47AB-9C34-108CEF48BC7E}" type="pres">
      <dgm:prSet presAssocID="{B0943061-E5A4-487A-8A6B-D3EDBD049A6C}" presName="simulatedConn" presStyleLbl="solidFgAcc1" presStyleIdx="0" presStyleCnt="2"/>
      <dgm:spPr/>
    </dgm:pt>
    <dgm:pt modelId="{66AFAE45-397E-4A62-978C-320E1125DB55}" type="pres">
      <dgm:prSet presAssocID="{B0943061-E5A4-487A-8A6B-D3EDBD049A6C}" presName="vSp2" presStyleCnt="0"/>
      <dgm:spPr/>
    </dgm:pt>
    <dgm:pt modelId="{14D41F33-4048-4861-81B3-7D84F306DC55}" type="pres">
      <dgm:prSet presAssocID="{B0943061-E5A4-487A-8A6B-D3EDBD049A6C}" presName="sibTrans" presStyleCnt="0"/>
      <dgm:spPr/>
    </dgm:pt>
    <dgm:pt modelId="{675D63DB-DAD8-4665-A26D-21B8B5B69F4A}" type="pres">
      <dgm:prSet presAssocID="{6C2B1959-4A99-4487-BA8F-7058DB232322}" presName="compositeNode" presStyleCnt="0">
        <dgm:presLayoutVars>
          <dgm:bulletEnabled val="1"/>
        </dgm:presLayoutVars>
      </dgm:prSet>
      <dgm:spPr/>
    </dgm:pt>
    <dgm:pt modelId="{F1B5B3B3-5FD3-4CED-82FC-09AC65AA789C}" type="pres">
      <dgm:prSet presAssocID="{6C2B1959-4A99-4487-BA8F-7058DB232322}" presName="bgRect" presStyleLbl="node1" presStyleIdx="1" presStyleCnt="3"/>
      <dgm:spPr/>
      <dgm:t>
        <a:bodyPr/>
        <a:lstStyle/>
        <a:p>
          <a:endParaRPr lang="ru-RU"/>
        </a:p>
      </dgm:t>
    </dgm:pt>
    <dgm:pt modelId="{8CD1F94F-C1A9-4204-9DA9-0DACB4436ADD}" type="pres">
      <dgm:prSet presAssocID="{6C2B1959-4A99-4487-BA8F-7058DB23232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D95F6-11DA-47DE-916D-D5AA68487CD6}" type="pres">
      <dgm:prSet presAssocID="{6C2B1959-4A99-4487-BA8F-7058DB23232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AEC44-E92B-4F45-8953-D61ADDC10011}" type="pres">
      <dgm:prSet presAssocID="{9C75F5F3-E410-4CB6-8D98-E21FABD9D3A5}" presName="hSp" presStyleCnt="0"/>
      <dgm:spPr/>
    </dgm:pt>
    <dgm:pt modelId="{D6D54167-F362-480B-8F69-E2401D70FEA5}" type="pres">
      <dgm:prSet presAssocID="{9C75F5F3-E410-4CB6-8D98-E21FABD9D3A5}" presName="vProcSp" presStyleCnt="0"/>
      <dgm:spPr/>
    </dgm:pt>
    <dgm:pt modelId="{45B1AAA0-5F7A-4583-A44A-BB8ECCAD4A2A}" type="pres">
      <dgm:prSet presAssocID="{9C75F5F3-E410-4CB6-8D98-E21FABD9D3A5}" presName="vSp1" presStyleCnt="0"/>
      <dgm:spPr/>
    </dgm:pt>
    <dgm:pt modelId="{65C729BA-27BE-4724-8886-6B646F25E8D1}" type="pres">
      <dgm:prSet presAssocID="{9C75F5F3-E410-4CB6-8D98-E21FABD9D3A5}" presName="simulatedConn" presStyleLbl="solidFgAcc1" presStyleIdx="1" presStyleCnt="2"/>
      <dgm:spPr/>
    </dgm:pt>
    <dgm:pt modelId="{D6E69F54-244D-4AE4-ABE6-18C44496DB2C}" type="pres">
      <dgm:prSet presAssocID="{9C75F5F3-E410-4CB6-8D98-E21FABD9D3A5}" presName="vSp2" presStyleCnt="0"/>
      <dgm:spPr/>
    </dgm:pt>
    <dgm:pt modelId="{75C514D7-DB39-4FFE-BE0E-C31CD83688FA}" type="pres">
      <dgm:prSet presAssocID="{9C75F5F3-E410-4CB6-8D98-E21FABD9D3A5}" presName="sibTrans" presStyleCnt="0"/>
      <dgm:spPr/>
    </dgm:pt>
    <dgm:pt modelId="{FCC935A2-BB2C-4B15-AF81-F70E1FF8F78A}" type="pres">
      <dgm:prSet presAssocID="{1C090861-8BA8-4260-98CA-972CE6A8C4DD}" presName="compositeNode" presStyleCnt="0">
        <dgm:presLayoutVars>
          <dgm:bulletEnabled val="1"/>
        </dgm:presLayoutVars>
      </dgm:prSet>
      <dgm:spPr/>
    </dgm:pt>
    <dgm:pt modelId="{DDE4ED83-AB47-413D-A767-3DC77B528F80}" type="pres">
      <dgm:prSet presAssocID="{1C090861-8BA8-4260-98CA-972CE6A8C4DD}" presName="bgRect" presStyleLbl="node1" presStyleIdx="2" presStyleCnt="3"/>
      <dgm:spPr/>
      <dgm:t>
        <a:bodyPr/>
        <a:lstStyle/>
        <a:p>
          <a:endParaRPr lang="ru-RU"/>
        </a:p>
      </dgm:t>
    </dgm:pt>
    <dgm:pt modelId="{1E28D344-A62F-4804-99A7-6B05F34E51F4}" type="pres">
      <dgm:prSet presAssocID="{1C090861-8BA8-4260-98CA-972CE6A8C4D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169B-9D69-4D8C-9807-C0DD13953983}" type="pres">
      <dgm:prSet presAssocID="{1C090861-8BA8-4260-98CA-972CE6A8C4D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A2226-D019-4083-B83E-FDE81E3BE6E5}" type="presOf" srcId="{533FD505-8469-49AF-AA6D-9669C6C3C000}" destId="{D76FD845-291C-41DA-939F-03D23272DC9A}" srcOrd="0" destOrd="4" presId="urn:microsoft.com/office/officeart/2005/8/layout/hProcess7"/>
    <dgm:cxn modelId="{54ED100B-5166-45D7-9B01-EC3749552DFC}" type="presOf" srcId="{FA7C793E-0531-4C7D-A138-35D95A8B814B}" destId="{814D95F6-11DA-47DE-916D-D5AA68487CD6}" srcOrd="0" destOrd="5" presId="urn:microsoft.com/office/officeart/2005/8/layout/hProcess7"/>
    <dgm:cxn modelId="{EAD8C7BA-1C47-446C-8948-574116A18BC5}" type="presOf" srcId="{FCE88FB8-C50F-48F2-9B03-6A1F61C7BEC4}" destId="{ACB1169B-9D69-4D8C-9807-C0DD13953983}" srcOrd="0" destOrd="8" presId="urn:microsoft.com/office/officeart/2005/8/layout/hProcess7"/>
    <dgm:cxn modelId="{51697942-0F75-428E-AF55-A7C917AF85B9}" srcId="{8E708050-2394-4E20-9171-3DBC4A62A8AC}" destId="{2F8FB3D9-CB4A-418B-9C8E-66709CED8A0A}" srcOrd="10" destOrd="0" parTransId="{BFA3A1BB-2A26-4B09-A5E0-CABBA3324D67}" sibTransId="{CA9F1359-AF2E-4071-96B6-9B3C8410899A}"/>
    <dgm:cxn modelId="{A128CEEE-05F3-4266-83D0-39BE08ED0984}" type="presOf" srcId="{A88CC35C-A40A-4492-9AC5-F347261E18DF}" destId="{ACB1169B-9D69-4D8C-9807-C0DD13953983}" srcOrd="0" destOrd="3" presId="urn:microsoft.com/office/officeart/2005/8/layout/hProcess7"/>
    <dgm:cxn modelId="{AA710CD7-E4CC-4218-B99F-52D23396C22B}" type="presOf" srcId="{2CA0E39E-2174-421F-8DA0-82A3C15F8C8D}" destId="{D76FD845-291C-41DA-939F-03D23272DC9A}" srcOrd="0" destOrd="3" presId="urn:microsoft.com/office/officeart/2005/8/layout/hProcess7"/>
    <dgm:cxn modelId="{6E935D3C-5A5D-4AC4-97DD-19152FE926BD}" srcId="{8D28968D-EBD5-4EE9-8837-5D0E25F12420}" destId="{B3BCE0AF-48FE-4665-8213-4BFE343032C1}" srcOrd="0" destOrd="0" parTransId="{EFD6F2EF-88C0-4C9B-94C2-9FD7FE6D42A9}" sibTransId="{B0943061-E5A4-487A-8A6B-D3EDBD049A6C}"/>
    <dgm:cxn modelId="{A26EDF7F-5AE5-4B70-8554-3CB017ED48A4}" type="presOf" srcId="{F5A9BA0B-3E84-44F7-87BA-1C2D528FBF77}" destId="{D76FD845-291C-41DA-939F-03D23272DC9A}" srcOrd="0" destOrd="7" presId="urn:microsoft.com/office/officeart/2005/8/layout/hProcess7"/>
    <dgm:cxn modelId="{DA371821-C443-40F9-BF84-BB6FAA2820C6}" srcId="{6C2B1959-4A99-4487-BA8F-7058DB232322}" destId="{8ED375C3-7D38-442D-A17D-C80FF6F843DD}" srcOrd="6" destOrd="0" parTransId="{B10435D3-1B6A-45A1-9FBD-E8AEEE1E391F}" sibTransId="{E625A846-3CEA-4666-A572-1D3981EFEC6F}"/>
    <dgm:cxn modelId="{5273D050-CAAB-4554-AA51-B422DB32321B}" type="presOf" srcId="{97BD149F-3DDC-4B0E-821E-A25ADCC9F4B5}" destId="{814D95F6-11DA-47DE-916D-D5AA68487CD6}" srcOrd="0" destOrd="12" presId="urn:microsoft.com/office/officeart/2005/8/layout/hProcess7"/>
    <dgm:cxn modelId="{8A408DDA-79FE-4366-8DF8-C1B1A7264D77}" type="presOf" srcId="{85883A02-F194-4490-9D90-83077C4AA90A}" destId="{ACB1169B-9D69-4D8C-9807-C0DD13953983}" srcOrd="0" destOrd="4" presId="urn:microsoft.com/office/officeart/2005/8/layout/hProcess7"/>
    <dgm:cxn modelId="{88E8436D-ED09-4051-890E-0EA15240EB94}" srcId="{97BD149F-3DDC-4B0E-821E-A25ADCC9F4B5}" destId="{8841AB45-D658-49C2-9E67-3D2EB3A4465F}" srcOrd="0" destOrd="0" parTransId="{7D09239C-FBDF-409E-B25E-6E068A960627}" sibTransId="{47892514-3B73-4892-A4D4-225D1BDFD3E3}"/>
    <dgm:cxn modelId="{B738C28B-F011-4541-90E7-0BE39D8AC9F5}" srcId="{6C2B1959-4A99-4487-BA8F-7058DB232322}" destId="{B0DABCF0-05AC-4778-84E6-BBF98F325D0A}" srcOrd="11" destOrd="0" parTransId="{C20DAF82-140B-4180-8B20-CEC2D61C8EAF}" sibTransId="{2EF9CCAA-E4A5-40D9-99A6-601A7F4D71E5}"/>
    <dgm:cxn modelId="{4D12A741-62FA-47B9-ACD1-FA6193C8B58A}" type="presOf" srcId="{BD54B4B9-A007-412E-8827-03FAA309B081}" destId="{ACB1169B-9D69-4D8C-9807-C0DD13953983}" srcOrd="0" destOrd="18" presId="urn:microsoft.com/office/officeart/2005/8/layout/hProcess7"/>
    <dgm:cxn modelId="{1EE903A0-A69D-4419-B1C5-22155A69F647}" type="presOf" srcId="{57EE7816-3AFE-42B3-B16C-9F8D32940A5D}" destId="{ACB1169B-9D69-4D8C-9807-C0DD13953983}" srcOrd="0" destOrd="14" presId="urn:microsoft.com/office/officeart/2005/8/layout/hProcess7"/>
    <dgm:cxn modelId="{42432A55-F8A7-4689-9FD6-A15F89F7C0AD}" srcId="{1C090861-8BA8-4260-98CA-972CE6A8C4DD}" destId="{8E708050-2394-4E20-9171-3DBC4A62A8AC}" srcOrd="0" destOrd="0" parTransId="{5A101A09-C577-4892-81FA-64134C92A88C}" sibTransId="{A7375956-A239-4B28-ADDF-EB3AB1A2024D}"/>
    <dgm:cxn modelId="{26B4190A-F444-46EC-B548-5B335E0EFFB0}" type="presOf" srcId="{300E5455-96B3-46DF-B948-B3C138C7EF3D}" destId="{814D95F6-11DA-47DE-916D-D5AA68487CD6}" srcOrd="0" destOrd="0" presId="urn:microsoft.com/office/officeart/2005/8/layout/hProcess7"/>
    <dgm:cxn modelId="{B7569768-BFE9-4F9C-AE12-BCD7F32B08EB}" srcId="{B3BCE0AF-48FE-4665-8213-4BFE343032C1}" destId="{533FD505-8469-49AF-AA6D-9669C6C3C000}" srcOrd="4" destOrd="0" parTransId="{35DCEC2F-F25A-4649-AE28-5CC6E721015C}" sibTransId="{F6A72EAF-3BCF-4AB9-889D-E6DCBC7A1627}"/>
    <dgm:cxn modelId="{24C692DA-C748-4E45-960F-744EF6916A0C}" type="presOf" srcId="{1C090861-8BA8-4260-98CA-972CE6A8C4DD}" destId="{DDE4ED83-AB47-413D-A767-3DC77B528F80}" srcOrd="0" destOrd="0" presId="urn:microsoft.com/office/officeart/2005/8/layout/hProcess7"/>
    <dgm:cxn modelId="{8652861B-8D8F-4E8C-866B-B092EA9DDA82}" type="presOf" srcId="{8D28968D-EBD5-4EE9-8837-5D0E25F12420}" destId="{AB02C735-4BDE-4DB4-B956-7BD2B335621D}" srcOrd="0" destOrd="0" presId="urn:microsoft.com/office/officeart/2005/8/layout/hProcess7"/>
    <dgm:cxn modelId="{E169B9EE-A6B2-4633-B80E-7A6BCCD3D9B5}" type="presOf" srcId="{35CAE37D-99FD-4B11-83E6-2FEEA955BE87}" destId="{ACB1169B-9D69-4D8C-9807-C0DD13953983}" srcOrd="0" destOrd="2" presId="urn:microsoft.com/office/officeart/2005/8/layout/hProcess7"/>
    <dgm:cxn modelId="{2239EB6A-B2F0-4ED3-8D86-A579770AD8F7}" type="presOf" srcId="{93F2E46A-754D-41A9-A76E-FCD9E162443D}" destId="{ACB1169B-9D69-4D8C-9807-C0DD13953983}" srcOrd="0" destOrd="9" presId="urn:microsoft.com/office/officeart/2005/8/layout/hProcess7"/>
    <dgm:cxn modelId="{7631C600-2811-43B2-81C1-62C5CECD4810}" type="presOf" srcId="{6A2E35F0-0C6E-4605-8098-3BFC8C7870F1}" destId="{D76FD845-291C-41DA-939F-03D23272DC9A}" srcOrd="0" destOrd="5" presId="urn:microsoft.com/office/officeart/2005/8/layout/hProcess7"/>
    <dgm:cxn modelId="{19817F23-988E-4D63-B875-5CC001EAB0FC}" type="presOf" srcId="{8C0CEFBC-791D-4259-8660-B3657A39BC74}" destId="{814D95F6-11DA-47DE-916D-D5AA68487CD6}" srcOrd="0" destOrd="9" presId="urn:microsoft.com/office/officeart/2005/8/layout/hProcess7"/>
    <dgm:cxn modelId="{9E5482EB-5C8C-454E-914B-36B8C0A05B65}" srcId="{B3BCE0AF-48FE-4665-8213-4BFE343032C1}" destId="{6A2E35F0-0C6E-4605-8098-3BFC8C7870F1}" srcOrd="5" destOrd="0" parTransId="{C748075F-1352-4A48-8314-23B5F8F7B8B1}" sibTransId="{7E450811-1547-472A-9CF7-DB9456593DF9}"/>
    <dgm:cxn modelId="{0C500B63-61C6-413E-BDB1-08FD7000FFAB}" srcId="{8E708050-2394-4E20-9171-3DBC4A62A8AC}" destId="{FCE88FB8-C50F-48F2-9B03-6A1F61C7BEC4}" srcOrd="7" destOrd="0" parTransId="{41E69637-3D12-486F-B8B8-C28321F23939}" sibTransId="{44561B98-8647-49EF-BFC2-907648A3B88B}"/>
    <dgm:cxn modelId="{DE36A1EF-7E71-4984-AD09-B16D95727947}" srcId="{6C2B1959-4A99-4487-BA8F-7058DB232322}" destId="{A099A97D-CCEE-43F4-BC3C-9EC0C57A43BA}" srcOrd="8" destOrd="0" parTransId="{689C57AA-0FB6-4191-A5E6-7720BAFE32CD}" sibTransId="{D5CF284C-916E-45B3-AAFB-C89A36356E1E}"/>
    <dgm:cxn modelId="{B69FD0EA-5E05-431B-8143-51C2F83A3449}" type="presOf" srcId="{19FACEE3-D5AF-46C5-8711-A97480084E90}" destId="{814D95F6-11DA-47DE-916D-D5AA68487CD6}" srcOrd="0" destOrd="10" presId="urn:microsoft.com/office/officeart/2005/8/layout/hProcess7"/>
    <dgm:cxn modelId="{ACF804E8-3EE0-4ED3-B21F-AA2296F9711E}" type="presOf" srcId="{8ED375C3-7D38-442D-A17D-C80FF6F843DD}" destId="{814D95F6-11DA-47DE-916D-D5AA68487CD6}" srcOrd="0" destOrd="6" presId="urn:microsoft.com/office/officeart/2005/8/layout/hProcess7"/>
    <dgm:cxn modelId="{5A2D7859-2288-489A-B600-FE65B70294C9}" type="presOf" srcId="{7DCD468E-4258-4578-942E-4180EF065EAE}" destId="{ACB1169B-9D69-4D8C-9807-C0DD13953983}" srcOrd="0" destOrd="17" presId="urn:microsoft.com/office/officeart/2005/8/layout/hProcess7"/>
    <dgm:cxn modelId="{81B2F7E7-F233-4509-8EE5-349C21B2AC93}" type="presOf" srcId="{11A0161A-B003-4187-9788-2218589CE9A5}" destId="{D76FD845-291C-41DA-939F-03D23272DC9A}" srcOrd="0" destOrd="8" presId="urn:microsoft.com/office/officeart/2005/8/layout/hProcess7"/>
    <dgm:cxn modelId="{8557494B-F6EF-47E0-A620-C8CDA009CB03}" srcId="{B3BCE0AF-48FE-4665-8213-4BFE343032C1}" destId="{610F5457-734B-4C57-974F-0C6EB391302A}" srcOrd="2" destOrd="0" parTransId="{579EAFEC-3C5A-48F1-9D59-677E361D91DF}" sibTransId="{E5C8D698-E79B-49FC-A8EA-F5E1921FFC76}"/>
    <dgm:cxn modelId="{3A445A8C-724F-441D-A93A-C404AFBA2838}" srcId="{6C2B1959-4A99-4487-BA8F-7058DB232322}" destId="{97BD149F-3DDC-4B0E-821E-A25ADCC9F4B5}" srcOrd="12" destOrd="0" parTransId="{8952FB4B-A2C9-4E5A-8077-45F0A107D673}" sibTransId="{EBFCECD6-3AE3-4A4F-9855-E526CB27EE30}"/>
    <dgm:cxn modelId="{8840AB8C-355A-4BD8-AC69-0244275B0333}" srcId="{6C2B1959-4A99-4487-BA8F-7058DB232322}" destId="{8C0CEFBC-791D-4259-8660-B3657A39BC74}" srcOrd="9" destOrd="0" parTransId="{B663F384-178C-48C9-948A-9F15035CC64A}" sibTransId="{0DA08661-AE1A-446A-AA13-974AA7BA991B}"/>
    <dgm:cxn modelId="{60317A9E-BAEB-41E0-8EEE-FE41F367E317}" type="presOf" srcId="{E693DDB5-7F39-41EA-ABED-7716C655A5C6}" destId="{ACB1169B-9D69-4D8C-9807-C0DD13953983}" srcOrd="0" destOrd="15" presId="urn:microsoft.com/office/officeart/2005/8/layout/hProcess7"/>
    <dgm:cxn modelId="{DBE488C8-4002-4674-B6B7-A29AD0FDB87A}" srcId="{8E708050-2394-4E20-9171-3DBC4A62A8AC}" destId="{355D1311-EF98-4914-A260-9A1908AACBA5}" srcOrd="15" destOrd="0" parTransId="{D21A45D8-1578-43F8-BD41-66E53EFA7917}" sibTransId="{C6E61B98-B718-42D8-B748-6BBA49EAE848}"/>
    <dgm:cxn modelId="{050390ED-46CC-4EF3-B372-6FA9CDBC0B62}" type="presOf" srcId="{0E99DAAF-A7F5-4F42-AC88-ACD341FB3E0A}" destId="{ACB1169B-9D69-4D8C-9807-C0DD13953983}" srcOrd="0" destOrd="5" presId="urn:microsoft.com/office/officeart/2005/8/layout/hProcess7"/>
    <dgm:cxn modelId="{0E805511-AFE7-4616-8067-945B303B56B4}" srcId="{6C2B1959-4A99-4487-BA8F-7058DB232322}" destId="{35AFBDE7-B897-4996-A493-978092766C99}" srcOrd="4" destOrd="0" parTransId="{BADE6D72-2161-4C6A-AE6E-987E4CFD97E4}" sibTransId="{FAA9A9C5-FB4C-42E5-9C25-8C7C784D3AC3}"/>
    <dgm:cxn modelId="{419EBE3D-5494-4C64-9475-7AF34AA569B2}" type="presOf" srcId="{35AFBDE7-B897-4996-A493-978092766C99}" destId="{814D95F6-11DA-47DE-916D-D5AA68487CD6}" srcOrd="0" destOrd="4" presId="urn:microsoft.com/office/officeart/2005/8/layout/hProcess7"/>
    <dgm:cxn modelId="{574CA3D3-8FE4-4B5D-A417-2BFE54A2A976}" type="presOf" srcId="{DC6FA522-69E1-4A3D-B7D3-303BF90F6647}" destId="{ACB1169B-9D69-4D8C-9807-C0DD13953983}" srcOrd="0" destOrd="10" presId="urn:microsoft.com/office/officeart/2005/8/layout/hProcess7"/>
    <dgm:cxn modelId="{C76FDDA9-3FF0-4230-8E29-925882A8834D}" type="presOf" srcId="{6482A838-6A75-4CE8-AB17-D719F5F35A6F}" destId="{D76FD845-291C-41DA-939F-03D23272DC9A}" srcOrd="0" destOrd="0" presId="urn:microsoft.com/office/officeart/2005/8/layout/hProcess7"/>
    <dgm:cxn modelId="{4DC5F475-44C7-40E0-BE50-178D2FD4086D}" srcId="{8E708050-2394-4E20-9171-3DBC4A62A8AC}" destId="{57EE7816-3AFE-42B3-B16C-9F8D32940A5D}" srcOrd="13" destOrd="0" parTransId="{939B6D4D-3C69-43AA-A2B5-334D81CC0143}" sibTransId="{E80BD858-D2C2-46F7-B187-68A6D580B460}"/>
    <dgm:cxn modelId="{11E9CEF8-67B0-421C-9331-B91636C052F1}" type="presOf" srcId="{610F5457-734B-4C57-974F-0C6EB391302A}" destId="{D76FD845-291C-41DA-939F-03D23272DC9A}" srcOrd="0" destOrd="2" presId="urn:microsoft.com/office/officeart/2005/8/layout/hProcess7"/>
    <dgm:cxn modelId="{836D8168-6AB5-4501-ACD8-CF1C23F6151A}" type="presOf" srcId="{17BF0351-9942-4DB5-9A4D-5C63C7CD650C}" destId="{D76FD845-291C-41DA-939F-03D23272DC9A}" srcOrd="0" destOrd="6" presId="urn:microsoft.com/office/officeart/2005/8/layout/hProcess7"/>
    <dgm:cxn modelId="{94237135-56C3-48BB-BE84-EEC7C2D647BA}" srcId="{8E708050-2394-4E20-9171-3DBC4A62A8AC}" destId="{9DD00231-0EBB-462B-ACD9-A56905A59186}" srcOrd="0" destOrd="0" parTransId="{5E370CE7-8D2C-4870-A13E-2A9EF1F21503}" sibTransId="{04F52787-5906-446E-BB18-B00D6FB91761}"/>
    <dgm:cxn modelId="{583B2746-A794-41FE-9736-582561D1E9B4}" type="presOf" srcId="{73F0D297-1F99-495A-8468-F76844DFB979}" destId="{ACB1169B-9D69-4D8C-9807-C0DD13953983}" srcOrd="0" destOrd="13" presId="urn:microsoft.com/office/officeart/2005/8/layout/hProcess7"/>
    <dgm:cxn modelId="{80FA3EDF-6860-4033-BF92-97F2EE556F67}" type="presOf" srcId="{803451E5-5F67-4455-A18F-FE8F74F67EDD}" destId="{D76FD845-291C-41DA-939F-03D23272DC9A}" srcOrd="0" destOrd="1" presId="urn:microsoft.com/office/officeart/2005/8/layout/hProcess7"/>
    <dgm:cxn modelId="{78BA69E6-0242-44DB-BBA6-D045DD5F9D55}" type="presOf" srcId="{B0DABCF0-05AC-4778-84E6-BBF98F325D0A}" destId="{814D95F6-11DA-47DE-916D-D5AA68487CD6}" srcOrd="0" destOrd="11" presId="urn:microsoft.com/office/officeart/2005/8/layout/hProcess7"/>
    <dgm:cxn modelId="{A307AE71-CE8F-476F-A738-AC3956BA47D7}" srcId="{8E708050-2394-4E20-9171-3DBC4A62A8AC}" destId="{85883A02-F194-4490-9D90-83077C4AA90A}" srcOrd="3" destOrd="0" parTransId="{C21B80C0-F00C-4A42-8955-6943D4E8E772}" sibTransId="{335F5ADC-8377-476F-89E1-938C5A9A5CD3}"/>
    <dgm:cxn modelId="{7879C96B-CB9A-4A34-BD93-BC40B3C59336}" srcId="{6C2B1959-4A99-4487-BA8F-7058DB232322}" destId="{77F5912F-27E4-4BCF-9B09-2E4D87C1B659}" srcOrd="3" destOrd="0" parTransId="{24540C46-F9A9-4100-BE6B-121B717594DA}" sibTransId="{83626B75-E3BF-4989-BC75-BF3281BBC5AD}"/>
    <dgm:cxn modelId="{C8C7085B-534D-41B1-B225-575BFCDD0672}" srcId="{6C2B1959-4A99-4487-BA8F-7058DB232322}" destId="{E6922630-E291-478A-8B79-F43FE67E377F}" srcOrd="2" destOrd="0" parTransId="{B2FB1B6F-9978-46B9-9358-14232DC7BE62}" sibTransId="{7637E7E2-331D-4E5E-8CF7-D5999C6710E3}"/>
    <dgm:cxn modelId="{E8E1DED3-775A-40B4-A84E-C323E262DB0D}" srcId="{8D28968D-EBD5-4EE9-8837-5D0E25F12420}" destId="{6C2B1959-4A99-4487-BA8F-7058DB232322}" srcOrd="1" destOrd="0" parTransId="{18FCCFA2-D161-486F-9A2A-03CCA2BBDDFE}" sibTransId="{9C75F5F3-E410-4CB6-8D98-E21FABD9D3A5}"/>
    <dgm:cxn modelId="{FFB88C3C-EED7-4833-B7C6-DFFB07E21348}" srcId="{6C2B1959-4A99-4487-BA8F-7058DB232322}" destId="{FA7C793E-0531-4C7D-A138-35D95A8B814B}" srcOrd="5" destOrd="0" parTransId="{1F1AF031-37BE-4584-AC5F-9356E2272096}" sibTransId="{8F91B06C-E129-4925-BBBC-DC3AA44AD80E}"/>
    <dgm:cxn modelId="{D18315A0-41AB-4BCF-A17F-81A8C602260F}" type="presOf" srcId="{8E708050-2394-4E20-9171-3DBC4A62A8AC}" destId="{ACB1169B-9D69-4D8C-9807-C0DD13953983}" srcOrd="0" destOrd="0" presId="urn:microsoft.com/office/officeart/2005/8/layout/hProcess7"/>
    <dgm:cxn modelId="{24E64F91-0131-4B47-A2F8-CC2961D847A5}" type="presOf" srcId="{B3BCE0AF-48FE-4665-8213-4BFE343032C1}" destId="{2A46CE74-FE41-489C-A425-7B63FF693181}" srcOrd="0" destOrd="0" presId="urn:microsoft.com/office/officeart/2005/8/layout/hProcess7"/>
    <dgm:cxn modelId="{3147F80C-BA30-4610-8571-1653B2EA5D4F}" srcId="{8E708050-2394-4E20-9171-3DBC4A62A8AC}" destId="{35CAE37D-99FD-4B11-83E6-2FEEA955BE87}" srcOrd="1" destOrd="0" parTransId="{013BC0E9-15DE-47FC-9557-D9C1A0CA7208}" sibTransId="{B4D325CA-8647-4E08-9980-16603D1DB50F}"/>
    <dgm:cxn modelId="{942D9865-3A6A-4318-B6B7-B234F85F8B27}" srcId="{8D28968D-EBD5-4EE9-8837-5D0E25F12420}" destId="{1C090861-8BA8-4260-98CA-972CE6A8C4DD}" srcOrd="2" destOrd="0" parTransId="{9F207A43-8B87-4F25-9EB7-98C963BCBEF9}" sibTransId="{66B153E6-291F-4CCB-9196-04D3795A6A4D}"/>
    <dgm:cxn modelId="{8718F08E-2806-4834-81E4-775E66D0AA4E}" type="presOf" srcId="{B3BCE0AF-48FE-4665-8213-4BFE343032C1}" destId="{B667484F-8ED9-4D68-9B5B-79CAE8387AD4}" srcOrd="1" destOrd="0" presId="urn:microsoft.com/office/officeart/2005/8/layout/hProcess7"/>
    <dgm:cxn modelId="{2348E9F2-A1C8-4093-8BF4-5414354AE6C4}" type="presOf" srcId="{5F1F3C66-00A8-400D-A131-E801A1F1D9C9}" destId="{814D95F6-11DA-47DE-916D-D5AA68487CD6}" srcOrd="0" destOrd="1" presId="urn:microsoft.com/office/officeart/2005/8/layout/hProcess7"/>
    <dgm:cxn modelId="{460A4705-352A-4CB7-AF5B-142C352641C0}" type="presOf" srcId="{355D1311-EF98-4914-A260-9A1908AACBA5}" destId="{ACB1169B-9D69-4D8C-9807-C0DD13953983}" srcOrd="0" destOrd="16" presId="urn:microsoft.com/office/officeart/2005/8/layout/hProcess7"/>
    <dgm:cxn modelId="{C900BB07-9C78-4BAD-8830-FDFE15B1CAA9}" srcId="{6C2B1959-4A99-4487-BA8F-7058DB232322}" destId="{5F1F3C66-00A8-400D-A131-E801A1F1D9C9}" srcOrd="1" destOrd="0" parTransId="{1D491997-58E7-4214-9CC6-3F0D1F0D20F6}" sibTransId="{E47ED18A-AD62-4614-BAA1-BEE603FD2637}"/>
    <dgm:cxn modelId="{08F701C1-93E6-4172-9210-B3DC9960A2EF}" srcId="{B3BCE0AF-48FE-4665-8213-4BFE343032C1}" destId="{17BF0351-9942-4DB5-9A4D-5C63C7CD650C}" srcOrd="6" destOrd="0" parTransId="{3460B1FE-C83A-4612-94D4-DD2A7CBD1EB1}" sibTransId="{43CC9A51-90D7-4136-912C-3DD2828BD4F6}"/>
    <dgm:cxn modelId="{F050FA70-DACC-47C0-814A-2F8355803249}" type="presOf" srcId="{D3D5E9EE-6038-4FBA-BDF0-D2870B7E796F}" destId="{814D95F6-11DA-47DE-916D-D5AA68487CD6}" srcOrd="0" destOrd="7" presId="urn:microsoft.com/office/officeart/2005/8/layout/hProcess7"/>
    <dgm:cxn modelId="{22B4A913-E8C5-42BA-9D4F-C38DA8EACEE7}" srcId="{6C2B1959-4A99-4487-BA8F-7058DB232322}" destId="{300E5455-96B3-46DF-B948-B3C138C7EF3D}" srcOrd="0" destOrd="0" parTransId="{AA1E1CB5-AB02-4FD2-9FF9-730EA59D6785}" sibTransId="{F1345854-EA03-49BF-951F-B0292CD4548B}"/>
    <dgm:cxn modelId="{37916AEA-1D0F-4EA4-9B6F-CFF17A4878F3}" type="presOf" srcId="{A099A97D-CCEE-43F4-BC3C-9EC0C57A43BA}" destId="{814D95F6-11DA-47DE-916D-D5AA68487CD6}" srcOrd="0" destOrd="8" presId="urn:microsoft.com/office/officeart/2005/8/layout/hProcess7"/>
    <dgm:cxn modelId="{E4A077AB-201F-463C-8339-052526E4B566}" type="presOf" srcId="{E6922630-E291-478A-8B79-F43FE67E377F}" destId="{814D95F6-11DA-47DE-916D-D5AA68487CD6}" srcOrd="0" destOrd="2" presId="urn:microsoft.com/office/officeart/2005/8/layout/hProcess7"/>
    <dgm:cxn modelId="{845A16EC-9967-4EC2-BEE3-A6CE04658BC1}" srcId="{B3BCE0AF-48FE-4665-8213-4BFE343032C1}" destId="{2CA0E39E-2174-421F-8DA0-82A3C15F8C8D}" srcOrd="3" destOrd="0" parTransId="{B63A95A8-ED3C-4ED1-B1DB-087536E671A8}" sibTransId="{1DED9F84-89AB-4E34-BE51-331A5E3DAAB5}"/>
    <dgm:cxn modelId="{7A4F081D-88DE-44A8-8779-5B3606843087}" srcId="{8E708050-2394-4E20-9171-3DBC4A62A8AC}" destId="{E7050156-E2A3-4A81-BD15-18BCA14C1FB2}" srcOrd="6" destOrd="0" parTransId="{4546560C-9CAA-4569-9BD7-E0BE4C7D449E}" sibTransId="{B52AB6BA-B533-48D9-8F82-C017254911DD}"/>
    <dgm:cxn modelId="{0C4BC47E-F2DC-48A0-8B58-4E16379EB15D}" type="presOf" srcId="{46B98FE1-D75B-476A-99B6-AAA158DBB6A8}" destId="{ACB1169B-9D69-4D8C-9807-C0DD13953983}" srcOrd="0" destOrd="12" presId="urn:microsoft.com/office/officeart/2005/8/layout/hProcess7"/>
    <dgm:cxn modelId="{EF756D6F-8D16-480F-A7AE-5F7CF1A87FC9}" srcId="{8E708050-2394-4E20-9171-3DBC4A62A8AC}" destId="{46B98FE1-D75B-476A-99B6-AAA158DBB6A8}" srcOrd="11" destOrd="0" parTransId="{6B53F620-C155-4049-A5F2-3AE280DEB909}" sibTransId="{31EDF790-1622-41FF-AEB1-9EE67AA7E4E8}"/>
    <dgm:cxn modelId="{C1B8D94A-5466-431F-AC29-C81383724FD5}" type="presOf" srcId="{1C090861-8BA8-4260-98CA-972CE6A8C4DD}" destId="{1E28D344-A62F-4804-99A7-6B05F34E51F4}" srcOrd="1" destOrd="0" presId="urn:microsoft.com/office/officeart/2005/8/layout/hProcess7"/>
    <dgm:cxn modelId="{8537CB71-2A8E-4715-963C-1CEBD15CA402}" srcId="{8E708050-2394-4E20-9171-3DBC4A62A8AC}" destId="{93F2E46A-754D-41A9-A76E-FCD9E162443D}" srcOrd="8" destOrd="0" parTransId="{FB34723D-90AF-4B09-85B4-924547B21E05}" sibTransId="{D5DC56E7-197C-4DA2-8664-258CB607F627}"/>
    <dgm:cxn modelId="{9F153791-635E-4CD6-A748-308322BC17D2}" srcId="{8E708050-2394-4E20-9171-3DBC4A62A8AC}" destId="{73F0D297-1F99-495A-8468-F76844DFB979}" srcOrd="12" destOrd="0" parTransId="{34951CA1-C87D-44C3-8B58-6277BF055918}" sibTransId="{1E6E840F-55B9-4881-99BF-AFC529B37120}"/>
    <dgm:cxn modelId="{4C5663DD-856B-4182-8F92-66546EEDBB7E}" srcId="{8E708050-2394-4E20-9171-3DBC4A62A8AC}" destId="{BD54B4B9-A007-412E-8827-03FAA309B081}" srcOrd="17" destOrd="0" parTransId="{603A7431-1413-432F-B1D9-8F661D03ED1D}" sibTransId="{E3ACF729-4E6F-4F80-98A3-9DC3CFE6F1CB}"/>
    <dgm:cxn modelId="{FDBC0D35-02E0-42D6-B508-4503BB5486EC}" type="presOf" srcId="{F16C4883-30CD-4848-A4EA-DB6CE3155565}" destId="{ACB1169B-9D69-4D8C-9807-C0DD13953983}" srcOrd="0" destOrd="6" presId="urn:microsoft.com/office/officeart/2005/8/layout/hProcess7"/>
    <dgm:cxn modelId="{B648F7A9-A90F-4DEC-98FC-E6A305790DBC}" type="presOf" srcId="{77F5912F-27E4-4BCF-9B09-2E4D87C1B659}" destId="{814D95F6-11DA-47DE-916D-D5AA68487CD6}" srcOrd="0" destOrd="3" presId="urn:microsoft.com/office/officeart/2005/8/layout/hProcess7"/>
    <dgm:cxn modelId="{8B7CF206-FB19-4A32-9C31-DA344552A13D}" type="presOf" srcId="{8841AB45-D658-49C2-9E67-3D2EB3A4465F}" destId="{814D95F6-11DA-47DE-916D-D5AA68487CD6}" srcOrd="0" destOrd="13" presId="urn:microsoft.com/office/officeart/2005/8/layout/hProcess7"/>
    <dgm:cxn modelId="{9CB3303A-F337-416D-91E2-77946E79249F}" srcId="{6C2B1959-4A99-4487-BA8F-7058DB232322}" destId="{19FACEE3-D5AF-46C5-8711-A97480084E90}" srcOrd="10" destOrd="0" parTransId="{6823DDBB-415E-4D09-BE09-A2345A3C09C7}" sibTransId="{1696E6F9-EC72-4D7C-86EA-2277465C0681}"/>
    <dgm:cxn modelId="{675C9D94-8BAD-43E2-B05F-B3BAEFECD08D}" srcId="{8E708050-2394-4E20-9171-3DBC4A62A8AC}" destId="{E693DDB5-7F39-41EA-ABED-7716C655A5C6}" srcOrd="14" destOrd="0" parTransId="{9774E6F9-458A-40F9-8738-3FA5DC214823}" sibTransId="{26189D6B-24A9-451C-9C1A-90885C043494}"/>
    <dgm:cxn modelId="{65E69401-C8CE-4247-A8C3-FE881BAD0B27}" srcId="{B3BCE0AF-48FE-4665-8213-4BFE343032C1}" destId="{F5A9BA0B-3E84-44F7-87BA-1C2D528FBF77}" srcOrd="7" destOrd="0" parTransId="{8B436482-DB7C-4C6A-A568-0EC4F79CB2BF}" sibTransId="{E2E1536E-A5EA-4EFE-B8FB-E069DC5C5D9F}"/>
    <dgm:cxn modelId="{D1261D54-BC37-4AE7-9414-43865A720F41}" srcId="{8E708050-2394-4E20-9171-3DBC4A62A8AC}" destId="{0E99DAAF-A7F5-4F42-AC88-ACD341FB3E0A}" srcOrd="4" destOrd="0" parTransId="{E16E67A8-AC94-4862-AD50-C94BB03F4607}" sibTransId="{91D7C0A5-F454-42E3-BA1C-C542FF8BEE16}"/>
    <dgm:cxn modelId="{EB7C92BB-E1E1-4887-9AC2-5DDE3DC01B4C}" srcId="{8E708050-2394-4E20-9171-3DBC4A62A8AC}" destId="{7DCD468E-4258-4578-942E-4180EF065EAE}" srcOrd="16" destOrd="0" parTransId="{DAB9A994-F86B-4E89-9BDE-1AF8F762CE2A}" sibTransId="{FABB5B2E-0DC7-4623-86FF-8B72BFF00614}"/>
    <dgm:cxn modelId="{FB806903-C347-41CA-B88E-8BA991468116}" type="presOf" srcId="{2F8FB3D9-CB4A-418B-9C8E-66709CED8A0A}" destId="{ACB1169B-9D69-4D8C-9807-C0DD13953983}" srcOrd="0" destOrd="11" presId="urn:microsoft.com/office/officeart/2005/8/layout/hProcess7"/>
    <dgm:cxn modelId="{50DA0A3E-68AE-448B-BDAF-D90E5E129294}" srcId="{B3BCE0AF-48FE-4665-8213-4BFE343032C1}" destId="{803451E5-5F67-4455-A18F-FE8F74F67EDD}" srcOrd="1" destOrd="0" parTransId="{9890036E-10E4-4B26-BDD7-7F2D4312821A}" sibTransId="{516D923B-ADF6-4F87-AC3E-FA8CB9EB4C4F}"/>
    <dgm:cxn modelId="{F334AF46-8002-4CAD-B0CC-491EB2CBCBB9}" srcId="{B3BCE0AF-48FE-4665-8213-4BFE343032C1}" destId="{6482A838-6A75-4CE8-AB17-D719F5F35A6F}" srcOrd="0" destOrd="0" parTransId="{3ECB96AE-F94F-42A3-BFE4-0CF06666141D}" sibTransId="{1CF53887-C92A-46A0-BC15-545A9F8796A7}"/>
    <dgm:cxn modelId="{36728C9B-0476-4C7C-87C5-10D43EF3FDE5}" srcId="{8E708050-2394-4E20-9171-3DBC4A62A8AC}" destId="{A88CC35C-A40A-4492-9AC5-F347261E18DF}" srcOrd="2" destOrd="0" parTransId="{4CF9E8F4-DF46-4E90-ABE6-69083F5FD297}" sibTransId="{26CA5A5D-A4E8-498B-88BD-79D3430C9F57}"/>
    <dgm:cxn modelId="{53193A7B-5927-41BA-93C2-2EE995021726}" type="presOf" srcId="{6C2B1959-4A99-4487-BA8F-7058DB232322}" destId="{8CD1F94F-C1A9-4204-9DA9-0DACB4436ADD}" srcOrd="1" destOrd="0" presId="urn:microsoft.com/office/officeart/2005/8/layout/hProcess7"/>
    <dgm:cxn modelId="{FDC024B7-7545-4146-9A74-07162015576D}" srcId="{F5A9BA0B-3E84-44F7-87BA-1C2D528FBF77}" destId="{11A0161A-B003-4187-9788-2218589CE9A5}" srcOrd="0" destOrd="0" parTransId="{CD580823-F30A-4313-A524-FB83F7B7AABB}" sibTransId="{75276871-572C-48BA-B517-DAB961D93647}"/>
    <dgm:cxn modelId="{F02F8BE9-A2C3-4415-8ABF-13D404AC23D0}" type="presOf" srcId="{6C2B1959-4A99-4487-BA8F-7058DB232322}" destId="{F1B5B3B3-5FD3-4CED-82FC-09AC65AA789C}" srcOrd="0" destOrd="0" presId="urn:microsoft.com/office/officeart/2005/8/layout/hProcess7"/>
    <dgm:cxn modelId="{6B3A5A5A-ED92-4AD8-9395-588E5C586869}" type="presOf" srcId="{9DD00231-0EBB-462B-ACD9-A56905A59186}" destId="{ACB1169B-9D69-4D8C-9807-C0DD13953983}" srcOrd="0" destOrd="1" presId="urn:microsoft.com/office/officeart/2005/8/layout/hProcess7"/>
    <dgm:cxn modelId="{83DA15BF-FFB9-43FB-B275-2C73E23DE32C}" type="presOf" srcId="{E7050156-E2A3-4A81-BD15-18BCA14C1FB2}" destId="{ACB1169B-9D69-4D8C-9807-C0DD13953983}" srcOrd="0" destOrd="7" presId="urn:microsoft.com/office/officeart/2005/8/layout/hProcess7"/>
    <dgm:cxn modelId="{8F0267C0-EBE5-4F12-8E36-8F292AB1AEDE}" srcId="{8E708050-2394-4E20-9171-3DBC4A62A8AC}" destId="{F16C4883-30CD-4848-A4EA-DB6CE3155565}" srcOrd="5" destOrd="0" parTransId="{F6682838-F586-456D-B302-B2A54FEFA1B3}" sibTransId="{AD5358D0-BB14-49BB-B769-C165C4EACF08}"/>
    <dgm:cxn modelId="{33A5A2E9-76CA-4FF2-83EE-D25CF74A4749}" srcId="{6C2B1959-4A99-4487-BA8F-7058DB232322}" destId="{D3D5E9EE-6038-4FBA-BDF0-D2870B7E796F}" srcOrd="7" destOrd="0" parTransId="{F6145A8B-E86E-4240-B670-DD7E6BBDF9DF}" sibTransId="{9B8C52A4-5819-4B6D-8959-CCB70D7C05DA}"/>
    <dgm:cxn modelId="{E3903765-FA08-42C1-8522-64373371322E}" srcId="{8E708050-2394-4E20-9171-3DBC4A62A8AC}" destId="{DC6FA522-69E1-4A3D-B7D3-303BF90F6647}" srcOrd="9" destOrd="0" parTransId="{BF97F689-A42E-472A-BDFF-ED732DC9792E}" sibTransId="{1D644CB3-CB89-491B-B09F-1883F614A513}"/>
    <dgm:cxn modelId="{3FA279BD-D0AF-4BA6-91A9-F8743D6CB9EF}" type="presParOf" srcId="{AB02C735-4BDE-4DB4-B956-7BD2B335621D}" destId="{8E8C03FE-9B89-475C-97C5-7F7B647AB4C5}" srcOrd="0" destOrd="0" presId="urn:microsoft.com/office/officeart/2005/8/layout/hProcess7"/>
    <dgm:cxn modelId="{F55ED3D6-7C6F-4B58-9B59-DA87F7A18B25}" type="presParOf" srcId="{8E8C03FE-9B89-475C-97C5-7F7B647AB4C5}" destId="{2A46CE74-FE41-489C-A425-7B63FF693181}" srcOrd="0" destOrd="0" presId="urn:microsoft.com/office/officeart/2005/8/layout/hProcess7"/>
    <dgm:cxn modelId="{73F0E326-5961-40B3-808B-19871F67A71C}" type="presParOf" srcId="{8E8C03FE-9B89-475C-97C5-7F7B647AB4C5}" destId="{B667484F-8ED9-4D68-9B5B-79CAE8387AD4}" srcOrd="1" destOrd="0" presId="urn:microsoft.com/office/officeart/2005/8/layout/hProcess7"/>
    <dgm:cxn modelId="{3BED8645-F81E-41F2-9911-B9B682895219}" type="presParOf" srcId="{8E8C03FE-9B89-475C-97C5-7F7B647AB4C5}" destId="{D76FD845-291C-41DA-939F-03D23272DC9A}" srcOrd="2" destOrd="0" presId="urn:microsoft.com/office/officeart/2005/8/layout/hProcess7"/>
    <dgm:cxn modelId="{208FD089-85D6-441A-B669-C16F347ECFEC}" type="presParOf" srcId="{AB02C735-4BDE-4DB4-B956-7BD2B335621D}" destId="{68A69539-A88C-4B0B-857C-B3C7607DCBAB}" srcOrd="1" destOrd="0" presId="urn:microsoft.com/office/officeart/2005/8/layout/hProcess7"/>
    <dgm:cxn modelId="{4B352573-88E0-4BD7-96D5-4138426B7279}" type="presParOf" srcId="{AB02C735-4BDE-4DB4-B956-7BD2B335621D}" destId="{2708C3D5-236F-4DE9-8652-4E7A75866D84}" srcOrd="2" destOrd="0" presId="urn:microsoft.com/office/officeart/2005/8/layout/hProcess7"/>
    <dgm:cxn modelId="{683F766D-CB08-4D04-944F-7DC899F4DC99}" type="presParOf" srcId="{2708C3D5-236F-4DE9-8652-4E7A75866D84}" destId="{82700604-4CE9-4C2F-9F7A-CB649F9A17DB}" srcOrd="0" destOrd="0" presId="urn:microsoft.com/office/officeart/2005/8/layout/hProcess7"/>
    <dgm:cxn modelId="{570CF578-96E0-4D11-8F2D-4662A25E6A11}" type="presParOf" srcId="{2708C3D5-236F-4DE9-8652-4E7A75866D84}" destId="{4059DB90-C52B-47AB-9C34-108CEF48BC7E}" srcOrd="1" destOrd="0" presId="urn:microsoft.com/office/officeart/2005/8/layout/hProcess7"/>
    <dgm:cxn modelId="{B8CA89B2-D48D-4EF8-8664-8F9B3194D149}" type="presParOf" srcId="{2708C3D5-236F-4DE9-8652-4E7A75866D84}" destId="{66AFAE45-397E-4A62-978C-320E1125DB55}" srcOrd="2" destOrd="0" presId="urn:microsoft.com/office/officeart/2005/8/layout/hProcess7"/>
    <dgm:cxn modelId="{867DDAFE-3575-4189-8557-42D8D16A7164}" type="presParOf" srcId="{AB02C735-4BDE-4DB4-B956-7BD2B335621D}" destId="{14D41F33-4048-4861-81B3-7D84F306DC55}" srcOrd="3" destOrd="0" presId="urn:microsoft.com/office/officeart/2005/8/layout/hProcess7"/>
    <dgm:cxn modelId="{D4C1483C-DFAD-4B0C-A4E4-C6437B8CEFAC}" type="presParOf" srcId="{AB02C735-4BDE-4DB4-B956-7BD2B335621D}" destId="{675D63DB-DAD8-4665-A26D-21B8B5B69F4A}" srcOrd="4" destOrd="0" presId="urn:microsoft.com/office/officeart/2005/8/layout/hProcess7"/>
    <dgm:cxn modelId="{29A5BFE7-710C-4E44-97A5-6A3E8A776202}" type="presParOf" srcId="{675D63DB-DAD8-4665-A26D-21B8B5B69F4A}" destId="{F1B5B3B3-5FD3-4CED-82FC-09AC65AA789C}" srcOrd="0" destOrd="0" presId="urn:microsoft.com/office/officeart/2005/8/layout/hProcess7"/>
    <dgm:cxn modelId="{944195A2-7B23-4AA4-8BCC-3A4D1D7247A8}" type="presParOf" srcId="{675D63DB-DAD8-4665-A26D-21B8B5B69F4A}" destId="{8CD1F94F-C1A9-4204-9DA9-0DACB4436ADD}" srcOrd="1" destOrd="0" presId="urn:microsoft.com/office/officeart/2005/8/layout/hProcess7"/>
    <dgm:cxn modelId="{694AB08A-33B9-41A6-8783-F9495510F8B8}" type="presParOf" srcId="{675D63DB-DAD8-4665-A26D-21B8B5B69F4A}" destId="{814D95F6-11DA-47DE-916D-D5AA68487CD6}" srcOrd="2" destOrd="0" presId="urn:microsoft.com/office/officeart/2005/8/layout/hProcess7"/>
    <dgm:cxn modelId="{13E21A3B-DFD9-47C6-B9D8-C208F4B58DA7}" type="presParOf" srcId="{AB02C735-4BDE-4DB4-B956-7BD2B335621D}" destId="{EBDAEC44-E92B-4F45-8953-D61ADDC10011}" srcOrd="5" destOrd="0" presId="urn:microsoft.com/office/officeart/2005/8/layout/hProcess7"/>
    <dgm:cxn modelId="{233502CE-E1A7-476B-99AD-327D5271D1F5}" type="presParOf" srcId="{AB02C735-4BDE-4DB4-B956-7BD2B335621D}" destId="{D6D54167-F362-480B-8F69-E2401D70FEA5}" srcOrd="6" destOrd="0" presId="urn:microsoft.com/office/officeart/2005/8/layout/hProcess7"/>
    <dgm:cxn modelId="{CA25C530-E7EA-4364-B0EB-E22441C6C666}" type="presParOf" srcId="{D6D54167-F362-480B-8F69-E2401D70FEA5}" destId="{45B1AAA0-5F7A-4583-A44A-BB8ECCAD4A2A}" srcOrd="0" destOrd="0" presId="urn:microsoft.com/office/officeart/2005/8/layout/hProcess7"/>
    <dgm:cxn modelId="{05C2D406-9E24-45D4-A560-2F5BD7AA2BA6}" type="presParOf" srcId="{D6D54167-F362-480B-8F69-E2401D70FEA5}" destId="{65C729BA-27BE-4724-8886-6B646F25E8D1}" srcOrd="1" destOrd="0" presId="urn:microsoft.com/office/officeart/2005/8/layout/hProcess7"/>
    <dgm:cxn modelId="{409E7291-B044-4073-BF44-24C98CB6C0C1}" type="presParOf" srcId="{D6D54167-F362-480B-8F69-E2401D70FEA5}" destId="{D6E69F54-244D-4AE4-ABE6-18C44496DB2C}" srcOrd="2" destOrd="0" presId="urn:microsoft.com/office/officeart/2005/8/layout/hProcess7"/>
    <dgm:cxn modelId="{B3E36A50-DC73-4204-9474-36B405D141BF}" type="presParOf" srcId="{AB02C735-4BDE-4DB4-B956-7BD2B335621D}" destId="{75C514D7-DB39-4FFE-BE0E-C31CD83688FA}" srcOrd="7" destOrd="0" presId="urn:microsoft.com/office/officeart/2005/8/layout/hProcess7"/>
    <dgm:cxn modelId="{8E83DD58-61DF-490C-BDBC-0C833A432F65}" type="presParOf" srcId="{AB02C735-4BDE-4DB4-B956-7BD2B335621D}" destId="{FCC935A2-BB2C-4B15-AF81-F70E1FF8F78A}" srcOrd="8" destOrd="0" presId="urn:microsoft.com/office/officeart/2005/8/layout/hProcess7"/>
    <dgm:cxn modelId="{DF61DD22-C52A-4BA4-9DC0-2633E2030E7E}" type="presParOf" srcId="{FCC935A2-BB2C-4B15-AF81-F70E1FF8F78A}" destId="{DDE4ED83-AB47-413D-A767-3DC77B528F80}" srcOrd="0" destOrd="0" presId="urn:microsoft.com/office/officeart/2005/8/layout/hProcess7"/>
    <dgm:cxn modelId="{995CE695-298A-4C17-B845-C535D131DDF3}" type="presParOf" srcId="{FCC935A2-BB2C-4B15-AF81-F70E1FF8F78A}" destId="{1E28D344-A62F-4804-99A7-6B05F34E51F4}" srcOrd="1" destOrd="0" presId="urn:microsoft.com/office/officeart/2005/8/layout/hProcess7"/>
    <dgm:cxn modelId="{B215238D-1CE6-4895-9DB5-7AEB91F424D7}" type="presParOf" srcId="{FCC935A2-BB2C-4B15-AF81-F70E1FF8F78A}" destId="{ACB1169B-9D69-4D8C-9807-C0DD1395398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63635-E231-43DB-871E-E9265456C701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855075-8750-469C-962F-1755192B82C5}">
      <dgm:prSet/>
      <dgm:spPr/>
      <dgm:t>
        <a:bodyPr/>
        <a:lstStyle/>
        <a:p>
          <a:pPr rtl="0"/>
          <a:r>
            <a:rPr lang="ru-RU" dirty="0" smtClean="0"/>
            <a:t>обеспечение условий для организации и проведения спортивно- оздоровительных мероприятий, а также активного отдыха населения;</a:t>
          </a:r>
          <a:endParaRPr lang="ru-RU" dirty="0"/>
        </a:p>
      </dgm:t>
    </dgm:pt>
    <dgm:pt modelId="{64F92C5D-59C3-49D7-AEFC-709010AE809A}" type="parTrans" cxnId="{F64C8C65-AB2C-4D11-BACF-3B7B368888FB}">
      <dgm:prSet/>
      <dgm:spPr/>
      <dgm:t>
        <a:bodyPr/>
        <a:lstStyle/>
        <a:p>
          <a:endParaRPr lang="ru-RU"/>
        </a:p>
      </dgm:t>
    </dgm:pt>
    <dgm:pt modelId="{09B8BA2E-0FBE-4EA8-A2A6-09E470977580}" type="sibTrans" cxnId="{F64C8C65-AB2C-4D11-BACF-3B7B368888FB}">
      <dgm:prSet/>
      <dgm:spPr/>
      <dgm:t>
        <a:bodyPr/>
        <a:lstStyle/>
        <a:p>
          <a:endParaRPr lang="ru-RU"/>
        </a:p>
      </dgm:t>
    </dgm:pt>
    <dgm:pt modelId="{B6D09C9C-9BB0-4830-86AF-8F9B3655F237}">
      <dgm:prSet/>
      <dgm:spPr/>
      <dgm:t>
        <a:bodyPr/>
        <a:lstStyle/>
        <a:p>
          <a:pPr rtl="0"/>
          <a:r>
            <a:rPr lang="ru-RU" dirty="0" smtClean="0"/>
            <a:t>повышение мотивации к регулярным занятиям физической культурой и спортом, повышение спортивного мастерства учащихся, молодежи и жителей сельского поселения Алябьевский;</a:t>
          </a:r>
          <a:endParaRPr lang="ru-RU" dirty="0"/>
        </a:p>
      </dgm:t>
    </dgm:pt>
    <dgm:pt modelId="{F2B8E739-C528-4521-96FA-6A63EEE2FCE8}" type="parTrans" cxnId="{2296AFD2-1685-4AE1-9F60-979377D7A0DD}">
      <dgm:prSet/>
      <dgm:spPr/>
      <dgm:t>
        <a:bodyPr/>
        <a:lstStyle/>
        <a:p>
          <a:endParaRPr lang="ru-RU"/>
        </a:p>
      </dgm:t>
    </dgm:pt>
    <dgm:pt modelId="{F0C47AEB-6839-4E07-951E-8E328A42AC0F}" type="sibTrans" cxnId="{2296AFD2-1685-4AE1-9F60-979377D7A0DD}">
      <dgm:prSet/>
      <dgm:spPr/>
      <dgm:t>
        <a:bodyPr/>
        <a:lstStyle/>
        <a:p>
          <a:endParaRPr lang="ru-RU"/>
        </a:p>
      </dgm:t>
    </dgm:pt>
    <dgm:pt modelId="{740AF108-2D9C-4E2A-9A9A-B3FFE5E7843B}">
      <dgm:prSet/>
      <dgm:spPr/>
      <dgm:t>
        <a:bodyPr/>
        <a:lstStyle/>
        <a:p>
          <a:pPr rtl="0"/>
          <a:r>
            <a:rPr lang="ru-RU" dirty="0" smtClean="0"/>
            <a:t>повышение роли физкультуры и спорта в деле профилактики правонарушений, преодоления распространения наркомании и алкоголизма;</a:t>
          </a:r>
          <a:endParaRPr lang="ru-RU" dirty="0"/>
        </a:p>
      </dgm:t>
    </dgm:pt>
    <dgm:pt modelId="{0C22D6A3-0A7B-4002-8125-AD9A579C5EF0}" type="parTrans" cxnId="{CD8DE863-419B-4DC1-8EE7-70F65D06B9B3}">
      <dgm:prSet/>
      <dgm:spPr/>
      <dgm:t>
        <a:bodyPr/>
        <a:lstStyle/>
        <a:p>
          <a:endParaRPr lang="ru-RU"/>
        </a:p>
      </dgm:t>
    </dgm:pt>
    <dgm:pt modelId="{3483BB01-DCAD-4864-869F-CBAF6FF4D6E2}" type="sibTrans" cxnId="{CD8DE863-419B-4DC1-8EE7-70F65D06B9B3}">
      <dgm:prSet/>
      <dgm:spPr/>
      <dgm:t>
        <a:bodyPr/>
        <a:lstStyle/>
        <a:p>
          <a:endParaRPr lang="ru-RU"/>
        </a:p>
      </dgm:t>
    </dgm:pt>
    <dgm:pt modelId="{3DF7AE50-B65D-4D4F-AA35-78C8EC60C87D}">
      <dgm:prSet/>
      <dgm:spPr/>
      <dgm:t>
        <a:bodyPr/>
        <a:lstStyle/>
        <a:p>
          <a:pPr rtl="0"/>
          <a:r>
            <a:rPr lang="ru-RU" dirty="0" smtClean="0"/>
            <a:t>создание площадки для здорового, активного досуга, игр, интересного проведения времени на открытом воздухе;</a:t>
          </a:r>
          <a:endParaRPr lang="ru-RU" dirty="0"/>
        </a:p>
      </dgm:t>
    </dgm:pt>
    <dgm:pt modelId="{47415EAD-4318-47CF-A1CA-61B8A27BE3A4}" type="parTrans" cxnId="{DCC86C43-77BB-442B-8363-679DE73BFE4F}">
      <dgm:prSet/>
      <dgm:spPr/>
      <dgm:t>
        <a:bodyPr/>
        <a:lstStyle/>
        <a:p>
          <a:endParaRPr lang="ru-RU"/>
        </a:p>
      </dgm:t>
    </dgm:pt>
    <dgm:pt modelId="{4676B20B-CD8C-4714-9B76-454214604808}" type="sibTrans" cxnId="{DCC86C43-77BB-442B-8363-679DE73BFE4F}">
      <dgm:prSet/>
      <dgm:spPr/>
      <dgm:t>
        <a:bodyPr/>
        <a:lstStyle/>
        <a:p>
          <a:endParaRPr lang="ru-RU"/>
        </a:p>
      </dgm:t>
    </dgm:pt>
    <dgm:pt modelId="{AFE9B581-41E1-4DA2-AE7B-99DCB39F0C7B}">
      <dgm:prSet/>
      <dgm:spPr/>
      <dgm:t>
        <a:bodyPr/>
        <a:lstStyle/>
        <a:p>
          <a:pPr rtl="0"/>
          <a:r>
            <a:rPr lang="ru-RU" dirty="0" smtClean="0"/>
            <a:t>Укрепление семейных ценностей так как спортивной площадкой смогут пользоваться и родители, которые будут приводить своих детей на площадку, поиграть вместе с ними, а также принять участие в семейных соревнованиях, </a:t>
          </a:r>
          <a:endParaRPr lang="ru-RU" dirty="0"/>
        </a:p>
      </dgm:t>
    </dgm:pt>
    <dgm:pt modelId="{8245DAB5-4E20-4A17-8D62-9CCD76B8CA65}" type="parTrans" cxnId="{1B1D1099-6681-4D1F-922C-3DF4323AC7FA}">
      <dgm:prSet/>
      <dgm:spPr/>
      <dgm:t>
        <a:bodyPr/>
        <a:lstStyle/>
        <a:p>
          <a:endParaRPr lang="ru-RU"/>
        </a:p>
      </dgm:t>
    </dgm:pt>
    <dgm:pt modelId="{D0F3D9E8-C12B-4D68-B965-CAF4E32655DB}" type="sibTrans" cxnId="{1B1D1099-6681-4D1F-922C-3DF4323AC7FA}">
      <dgm:prSet/>
      <dgm:spPr/>
      <dgm:t>
        <a:bodyPr/>
        <a:lstStyle/>
        <a:p>
          <a:endParaRPr lang="ru-RU"/>
        </a:p>
      </dgm:t>
    </dgm:pt>
    <dgm:pt modelId="{1C5CD64E-3699-4537-B422-7D9E83ABB772}">
      <dgm:prSet/>
      <dgm:spPr/>
      <dgm:t>
        <a:bodyPr/>
        <a:lstStyle/>
        <a:p>
          <a:pPr rtl="0"/>
          <a:r>
            <a:rPr lang="ru-RU" dirty="0" smtClean="0"/>
            <a:t>вовлечение граждан в практики инициативного проектирования.</a:t>
          </a:r>
          <a:endParaRPr lang="ru-RU" dirty="0"/>
        </a:p>
      </dgm:t>
    </dgm:pt>
    <dgm:pt modelId="{8886BCB8-CDA2-4791-AF95-73B608EE436E}" type="parTrans" cxnId="{AB5ED1C8-5421-41D2-8DE3-CA32467F3642}">
      <dgm:prSet/>
      <dgm:spPr/>
      <dgm:t>
        <a:bodyPr/>
        <a:lstStyle/>
        <a:p>
          <a:endParaRPr lang="ru-RU"/>
        </a:p>
      </dgm:t>
    </dgm:pt>
    <dgm:pt modelId="{855B7B8F-296E-4310-93DD-D317D15221A1}" type="sibTrans" cxnId="{AB5ED1C8-5421-41D2-8DE3-CA32467F3642}">
      <dgm:prSet/>
      <dgm:spPr/>
      <dgm:t>
        <a:bodyPr/>
        <a:lstStyle/>
        <a:p>
          <a:endParaRPr lang="ru-RU"/>
        </a:p>
      </dgm:t>
    </dgm:pt>
    <dgm:pt modelId="{F5440917-B77B-4470-A0D9-7FC9C9C12B4C}">
      <dgm:prSet/>
      <dgm:spPr/>
      <dgm:t>
        <a:bodyPr/>
        <a:lstStyle/>
        <a:p>
          <a:pPr rtl="0"/>
          <a:r>
            <a:rPr lang="ru-RU" dirty="0" smtClean="0"/>
            <a:t>Ожидаемые результаты реализации инициативного проекта</a:t>
          </a:r>
          <a:endParaRPr lang="ru-RU" dirty="0"/>
        </a:p>
      </dgm:t>
    </dgm:pt>
    <dgm:pt modelId="{0F1707EB-10EF-4787-B51E-2298E388E960}" type="parTrans" cxnId="{95C737FF-7AEE-42EB-81B7-0177E95CB3BB}">
      <dgm:prSet/>
      <dgm:spPr/>
      <dgm:t>
        <a:bodyPr/>
        <a:lstStyle/>
        <a:p>
          <a:endParaRPr lang="ru-RU"/>
        </a:p>
      </dgm:t>
    </dgm:pt>
    <dgm:pt modelId="{CD594780-115A-4F61-A5A4-A761088F9AB4}" type="sibTrans" cxnId="{95C737FF-7AEE-42EB-81B7-0177E95CB3BB}">
      <dgm:prSet/>
      <dgm:spPr/>
      <dgm:t>
        <a:bodyPr/>
        <a:lstStyle/>
        <a:p>
          <a:endParaRPr lang="ru-RU"/>
        </a:p>
      </dgm:t>
    </dgm:pt>
    <dgm:pt modelId="{B7E2EAF5-0539-40AB-98B0-224ECCF3624A}" type="pres">
      <dgm:prSet presAssocID="{9B163635-E231-43DB-871E-E9265456C7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3185C-41EE-4719-9A9C-D5F9D7665BBD}" type="pres">
      <dgm:prSet presAssocID="{F5440917-B77B-4470-A0D9-7FC9C9C12B4C}" presName="centerShape" presStyleLbl="node0" presStyleIdx="0" presStyleCnt="1"/>
      <dgm:spPr/>
      <dgm:t>
        <a:bodyPr/>
        <a:lstStyle/>
        <a:p>
          <a:endParaRPr lang="ru-RU"/>
        </a:p>
      </dgm:t>
    </dgm:pt>
    <dgm:pt modelId="{C3B7B5F8-3743-4D04-A8C6-760FC3C65C2E}" type="pres">
      <dgm:prSet presAssocID="{64F92C5D-59C3-49D7-AEFC-709010AE809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78208CD-59B7-49C2-9A20-5D69660AEE65}" type="pres">
      <dgm:prSet presAssocID="{64F92C5D-59C3-49D7-AEFC-709010AE809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31143E0-BC94-490B-87DB-C1B2A667919F}" type="pres">
      <dgm:prSet presAssocID="{C2855075-8750-469C-962F-1755192B82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43CA-EAE7-4DF4-9533-E92D5D43BCE6}" type="pres">
      <dgm:prSet presAssocID="{F2B8E739-C528-4521-96FA-6A63EEE2FCE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C22CDDE-8413-4724-B79D-F77FCB62B116}" type="pres">
      <dgm:prSet presAssocID="{F2B8E739-C528-4521-96FA-6A63EEE2FCE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AF11DCF-748B-4F47-B1FC-E1658C3214E2}" type="pres">
      <dgm:prSet presAssocID="{B6D09C9C-9BB0-4830-86AF-8F9B3655F2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03D97-A6C3-4EE5-97C7-D65CADD40BC6}" type="pres">
      <dgm:prSet presAssocID="{0C22D6A3-0A7B-4002-8125-AD9A579C5EF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A4C2771-1D45-4784-9641-AA6EB0E9C598}" type="pres">
      <dgm:prSet presAssocID="{0C22D6A3-0A7B-4002-8125-AD9A579C5EF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8318C81-C3D8-4A8B-955C-CD36611A7395}" type="pres">
      <dgm:prSet presAssocID="{740AF108-2D9C-4E2A-9A9A-B3FFE5E784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2BB0-4795-4962-8E07-580122A26B64}" type="pres">
      <dgm:prSet presAssocID="{47415EAD-4318-47CF-A1CA-61B8A27BE3A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3D1426A-0716-4EB7-AFEF-4DDFA0B4C348}" type="pres">
      <dgm:prSet presAssocID="{47415EAD-4318-47CF-A1CA-61B8A27BE3A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A424AF5-361F-4F74-BCEA-8C55F4BD101F}" type="pres">
      <dgm:prSet presAssocID="{3DF7AE50-B65D-4D4F-AA35-78C8EC60C8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10E8-289E-49E6-A199-610580D8AB40}" type="pres">
      <dgm:prSet presAssocID="{8245DAB5-4E20-4A17-8D62-9CCD76B8CA65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A9E257E-3C80-4B61-9479-D6C7F01F3E82}" type="pres">
      <dgm:prSet presAssocID="{8245DAB5-4E20-4A17-8D62-9CCD76B8CA6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BF92A92-B8B7-44D4-A98B-8D22C1500D46}" type="pres">
      <dgm:prSet presAssocID="{AFE9B581-41E1-4DA2-AE7B-99DCB39F0C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1D234-F0FE-4E6C-8230-C9FD57259A0A}" type="pres">
      <dgm:prSet presAssocID="{8886BCB8-CDA2-4791-AF95-73B608EE436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44B9B83-9368-405A-9263-477A4B831BE9}" type="pres">
      <dgm:prSet presAssocID="{8886BCB8-CDA2-4791-AF95-73B608EE436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D85F3D15-1DA5-42BF-B9FE-3DCE08C6D983}" type="pres">
      <dgm:prSet presAssocID="{1C5CD64E-3699-4537-B422-7D9E83ABB7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04EFA-132E-495A-92E9-EE680A53FCBD}" type="presOf" srcId="{9B163635-E231-43DB-871E-E9265456C701}" destId="{B7E2EAF5-0539-40AB-98B0-224ECCF3624A}" srcOrd="0" destOrd="0" presId="urn:microsoft.com/office/officeart/2005/8/layout/radial5"/>
    <dgm:cxn modelId="{CD8DE863-419B-4DC1-8EE7-70F65D06B9B3}" srcId="{F5440917-B77B-4470-A0D9-7FC9C9C12B4C}" destId="{740AF108-2D9C-4E2A-9A9A-B3FFE5E7843B}" srcOrd="2" destOrd="0" parTransId="{0C22D6A3-0A7B-4002-8125-AD9A579C5EF0}" sibTransId="{3483BB01-DCAD-4864-869F-CBAF6FF4D6E2}"/>
    <dgm:cxn modelId="{AB5ED1C8-5421-41D2-8DE3-CA32467F3642}" srcId="{F5440917-B77B-4470-A0D9-7FC9C9C12B4C}" destId="{1C5CD64E-3699-4537-B422-7D9E83ABB772}" srcOrd="5" destOrd="0" parTransId="{8886BCB8-CDA2-4791-AF95-73B608EE436E}" sibTransId="{855B7B8F-296E-4310-93DD-D317D15221A1}"/>
    <dgm:cxn modelId="{51B87926-8495-4C9A-BAE1-AC5C1013EE52}" type="presOf" srcId="{C2855075-8750-469C-962F-1755192B82C5}" destId="{231143E0-BC94-490B-87DB-C1B2A667919F}" srcOrd="0" destOrd="0" presId="urn:microsoft.com/office/officeart/2005/8/layout/radial5"/>
    <dgm:cxn modelId="{C3E629D8-21C6-4B6A-8D53-03B0F1E8EF20}" type="presOf" srcId="{F2B8E739-C528-4521-96FA-6A63EEE2FCE8}" destId="{EC22CDDE-8413-4724-B79D-F77FCB62B116}" srcOrd="1" destOrd="0" presId="urn:microsoft.com/office/officeart/2005/8/layout/radial5"/>
    <dgm:cxn modelId="{8E2FCC70-8A04-4F9F-B474-75340064AF83}" type="presOf" srcId="{3DF7AE50-B65D-4D4F-AA35-78C8EC60C87D}" destId="{BA424AF5-361F-4F74-BCEA-8C55F4BD101F}" srcOrd="0" destOrd="0" presId="urn:microsoft.com/office/officeart/2005/8/layout/radial5"/>
    <dgm:cxn modelId="{2296AFD2-1685-4AE1-9F60-979377D7A0DD}" srcId="{F5440917-B77B-4470-A0D9-7FC9C9C12B4C}" destId="{B6D09C9C-9BB0-4830-86AF-8F9B3655F237}" srcOrd="1" destOrd="0" parTransId="{F2B8E739-C528-4521-96FA-6A63EEE2FCE8}" sibTransId="{F0C47AEB-6839-4E07-951E-8E328A42AC0F}"/>
    <dgm:cxn modelId="{059A4A30-52D6-4090-B276-CB639689B6F5}" type="presOf" srcId="{0C22D6A3-0A7B-4002-8125-AD9A579C5EF0}" destId="{4CC03D97-A6C3-4EE5-97C7-D65CADD40BC6}" srcOrd="0" destOrd="0" presId="urn:microsoft.com/office/officeart/2005/8/layout/radial5"/>
    <dgm:cxn modelId="{0A085A46-C68C-4A42-AF0B-05DA9D909EB4}" type="presOf" srcId="{B6D09C9C-9BB0-4830-86AF-8F9B3655F237}" destId="{AAF11DCF-748B-4F47-B1FC-E1658C3214E2}" srcOrd="0" destOrd="0" presId="urn:microsoft.com/office/officeart/2005/8/layout/radial5"/>
    <dgm:cxn modelId="{24175A9A-C9D1-4815-98C0-A87C9A792B4C}" type="presOf" srcId="{AFE9B581-41E1-4DA2-AE7B-99DCB39F0C7B}" destId="{9BF92A92-B8B7-44D4-A98B-8D22C1500D46}" srcOrd="0" destOrd="0" presId="urn:microsoft.com/office/officeart/2005/8/layout/radial5"/>
    <dgm:cxn modelId="{D2013D19-310F-4861-8963-C28CCC491512}" type="presOf" srcId="{0C22D6A3-0A7B-4002-8125-AD9A579C5EF0}" destId="{EA4C2771-1D45-4784-9641-AA6EB0E9C598}" srcOrd="1" destOrd="0" presId="urn:microsoft.com/office/officeart/2005/8/layout/radial5"/>
    <dgm:cxn modelId="{F9F48A66-07CB-4EE4-AF74-396E666E25F7}" type="presOf" srcId="{64F92C5D-59C3-49D7-AEFC-709010AE809A}" destId="{C3B7B5F8-3743-4D04-A8C6-760FC3C65C2E}" srcOrd="0" destOrd="0" presId="urn:microsoft.com/office/officeart/2005/8/layout/radial5"/>
    <dgm:cxn modelId="{95C737FF-7AEE-42EB-81B7-0177E95CB3BB}" srcId="{9B163635-E231-43DB-871E-E9265456C701}" destId="{F5440917-B77B-4470-A0D9-7FC9C9C12B4C}" srcOrd="0" destOrd="0" parTransId="{0F1707EB-10EF-4787-B51E-2298E388E960}" sibTransId="{CD594780-115A-4F61-A5A4-A761088F9AB4}"/>
    <dgm:cxn modelId="{67BD736C-8B76-4199-AE95-45B0ECB64341}" type="presOf" srcId="{64F92C5D-59C3-49D7-AEFC-709010AE809A}" destId="{678208CD-59B7-49C2-9A20-5D69660AEE65}" srcOrd="1" destOrd="0" presId="urn:microsoft.com/office/officeart/2005/8/layout/radial5"/>
    <dgm:cxn modelId="{0D2092C0-75A3-45BC-AD37-3A65EC3AF27A}" type="presOf" srcId="{8886BCB8-CDA2-4791-AF95-73B608EE436E}" destId="{2111D234-F0FE-4E6C-8230-C9FD57259A0A}" srcOrd="0" destOrd="0" presId="urn:microsoft.com/office/officeart/2005/8/layout/radial5"/>
    <dgm:cxn modelId="{1B1D1099-6681-4D1F-922C-3DF4323AC7FA}" srcId="{F5440917-B77B-4470-A0D9-7FC9C9C12B4C}" destId="{AFE9B581-41E1-4DA2-AE7B-99DCB39F0C7B}" srcOrd="4" destOrd="0" parTransId="{8245DAB5-4E20-4A17-8D62-9CCD76B8CA65}" sibTransId="{D0F3D9E8-C12B-4D68-B965-CAF4E32655DB}"/>
    <dgm:cxn modelId="{B6CE39DA-0C41-433D-9431-B8BD6BC41AD9}" type="presOf" srcId="{47415EAD-4318-47CF-A1CA-61B8A27BE3A4}" destId="{73D1426A-0716-4EB7-AFEF-4DDFA0B4C348}" srcOrd="1" destOrd="0" presId="urn:microsoft.com/office/officeart/2005/8/layout/radial5"/>
    <dgm:cxn modelId="{0CF5C805-1488-4CFF-9F0E-4E4C4FD99034}" type="presOf" srcId="{1C5CD64E-3699-4537-B422-7D9E83ABB772}" destId="{D85F3D15-1DA5-42BF-B9FE-3DCE08C6D983}" srcOrd="0" destOrd="0" presId="urn:microsoft.com/office/officeart/2005/8/layout/radial5"/>
    <dgm:cxn modelId="{A22B92D6-0489-478F-88BF-E4EDF933D8ED}" type="presOf" srcId="{8245DAB5-4E20-4A17-8D62-9CCD76B8CA65}" destId="{8AF210E8-289E-49E6-A199-610580D8AB40}" srcOrd="0" destOrd="0" presId="urn:microsoft.com/office/officeart/2005/8/layout/radial5"/>
    <dgm:cxn modelId="{F64C8C65-AB2C-4D11-BACF-3B7B368888FB}" srcId="{F5440917-B77B-4470-A0D9-7FC9C9C12B4C}" destId="{C2855075-8750-469C-962F-1755192B82C5}" srcOrd="0" destOrd="0" parTransId="{64F92C5D-59C3-49D7-AEFC-709010AE809A}" sibTransId="{09B8BA2E-0FBE-4EA8-A2A6-09E470977580}"/>
    <dgm:cxn modelId="{1F5D60A5-B4F0-42C4-8A78-87B633AD6E15}" type="presOf" srcId="{F5440917-B77B-4470-A0D9-7FC9C9C12B4C}" destId="{6CC3185C-41EE-4719-9A9C-D5F9D7665BBD}" srcOrd="0" destOrd="0" presId="urn:microsoft.com/office/officeart/2005/8/layout/radial5"/>
    <dgm:cxn modelId="{DCC86C43-77BB-442B-8363-679DE73BFE4F}" srcId="{F5440917-B77B-4470-A0D9-7FC9C9C12B4C}" destId="{3DF7AE50-B65D-4D4F-AA35-78C8EC60C87D}" srcOrd="3" destOrd="0" parTransId="{47415EAD-4318-47CF-A1CA-61B8A27BE3A4}" sibTransId="{4676B20B-CD8C-4714-9B76-454214604808}"/>
    <dgm:cxn modelId="{7628DE78-1434-467D-B12C-ADEAAEF4796A}" type="presOf" srcId="{8886BCB8-CDA2-4791-AF95-73B608EE436E}" destId="{744B9B83-9368-405A-9263-477A4B831BE9}" srcOrd="1" destOrd="0" presId="urn:microsoft.com/office/officeart/2005/8/layout/radial5"/>
    <dgm:cxn modelId="{31E470D8-D27F-4F42-944F-299F0A1C65F4}" type="presOf" srcId="{F2B8E739-C528-4521-96FA-6A63EEE2FCE8}" destId="{7A7043CA-EAE7-4DF4-9533-E92D5D43BCE6}" srcOrd="0" destOrd="0" presId="urn:microsoft.com/office/officeart/2005/8/layout/radial5"/>
    <dgm:cxn modelId="{C90E15C4-817C-4F03-8B3A-68346579F65D}" type="presOf" srcId="{740AF108-2D9C-4E2A-9A9A-B3FFE5E7843B}" destId="{D8318C81-C3D8-4A8B-955C-CD36611A7395}" srcOrd="0" destOrd="0" presId="urn:microsoft.com/office/officeart/2005/8/layout/radial5"/>
    <dgm:cxn modelId="{17735EE5-A87B-46BD-84F6-D5FF8A1F8F2F}" type="presOf" srcId="{8245DAB5-4E20-4A17-8D62-9CCD76B8CA65}" destId="{6A9E257E-3C80-4B61-9479-D6C7F01F3E82}" srcOrd="1" destOrd="0" presId="urn:microsoft.com/office/officeart/2005/8/layout/radial5"/>
    <dgm:cxn modelId="{EE216D59-14A6-4860-8275-B6EAEEAF3389}" type="presOf" srcId="{47415EAD-4318-47CF-A1CA-61B8A27BE3A4}" destId="{1BF32BB0-4795-4962-8E07-580122A26B64}" srcOrd="0" destOrd="0" presId="urn:microsoft.com/office/officeart/2005/8/layout/radial5"/>
    <dgm:cxn modelId="{E15FA88A-D44C-479D-BFA4-80DDDA9C9D7E}" type="presParOf" srcId="{B7E2EAF5-0539-40AB-98B0-224ECCF3624A}" destId="{6CC3185C-41EE-4719-9A9C-D5F9D7665BBD}" srcOrd="0" destOrd="0" presId="urn:microsoft.com/office/officeart/2005/8/layout/radial5"/>
    <dgm:cxn modelId="{DEA8EFC0-93AD-46AF-B687-176F2F8EA4AB}" type="presParOf" srcId="{B7E2EAF5-0539-40AB-98B0-224ECCF3624A}" destId="{C3B7B5F8-3743-4D04-A8C6-760FC3C65C2E}" srcOrd="1" destOrd="0" presId="urn:microsoft.com/office/officeart/2005/8/layout/radial5"/>
    <dgm:cxn modelId="{10A021F3-8F75-494A-96E0-65618865C5F3}" type="presParOf" srcId="{C3B7B5F8-3743-4D04-A8C6-760FC3C65C2E}" destId="{678208CD-59B7-49C2-9A20-5D69660AEE65}" srcOrd="0" destOrd="0" presId="urn:microsoft.com/office/officeart/2005/8/layout/radial5"/>
    <dgm:cxn modelId="{481BC3CB-75D2-47C0-AA66-BF050F9577B1}" type="presParOf" srcId="{B7E2EAF5-0539-40AB-98B0-224ECCF3624A}" destId="{231143E0-BC94-490B-87DB-C1B2A667919F}" srcOrd="2" destOrd="0" presId="urn:microsoft.com/office/officeart/2005/8/layout/radial5"/>
    <dgm:cxn modelId="{9F383E88-2F92-42AA-965C-ADCE65D366DE}" type="presParOf" srcId="{B7E2EAF5-0539-40AB-98B0-224ECCF3624A}" destId="{7A7043CA-EAE7-4DF4-9533-E92D5D43BCE6}" srcOrd="3" destOrd="0" presId="urn:microsoft.com/office/officeart/2005/8/layout/radial5"/>
    <dgm:cxn modelId="{1377685C-65DD-4260-82E8-77064E4B7206}" type="presParOf" srcId="{7A7043CA-EAE7-4DF4-9533-E92D5D43BCE6}" destId="{EC22CDDE-8413-4724-B79D-F77FCB62B116}" srcOrd="0" destOrd="0" presId="urn:microsoft.com/office/officeart/2005/8/layout/radial5"/>
    <dgm:cxn modelId="{2A283EC9-A154-4787-9CBB-A0A083180DAB}" type="presParOf" srcId="{B7E2EAF5-0539-40AB-98B0-224ECCF3624A}" destId="{AAF11DCF-748B-4F47-B1FC-E1658C3214E2}" srcOrd="4" destOrd="0" presId="urn:microsoft.com/office/officeart/2005/8/layout/radial5"/>
    <dgm:cxn modelId="{D046D25F-5665-4E83-B5DF-A412C311FF28}" type="presParOf" srcId="{B7E2EAF5-0539-40AB-98B0-224ECCF3624A}" destId="{4CC03D97-A6C3-4EE5-97C7-D65CADD40BC6}" srcOrd="5" destOrd="0" presId="urn:microsoft.com/office/officeart/2005/8/layout/radial5"/>
    <dgm:cxn modelId="{E296621B-81C6-4144-BA5F-339180892BB4}" type="presParOf" srcId="{4CC03D97-A6C3-4EE5-97C7-D65CADD40BC6}" destId="{EA4C2771-1D45-4784-9641-AA6EB0E9C598}" srcOrd="0" destOrd="0" presId="urn:microsoft.com/office/officeart/2005/8/layout/radial5"/>
    <dgm:cxn modelId="{A5B61682-7CAF-4BBE-82D1-DFE748BCE3C6}" type="presParOf" srcId="{B7E2EAF5-0539-40AB-98B0-224ECCF3624A}" destId="{D8318C81-C3D8-4A8B-955C-CD36611A7395}" srcOrd="6" destOrd="0" presId="urn:microsoft.com/office/officeart/2005/8/layout/radial5"/>
    <dgm:cxn modelId="{EDFFA9BE-604C-46F6-901A-1E0A628251DF}" type="presParOf" srcId="{B7E2EAF5-0539-40AB-98B0-224ECCF3624A}" destId="{1BF32BB0-4795-4962-8E07-580122A26B64}" srcOrd="7" destOrd="0" presId="urn:microsoft.com/office/officeart/2005/8/layout/radial5"/>
    <dgm:cxn modelId="{8A04E1E3-4BB9-4660-95EA-E2070D80ABE9}" type="presParOf" srcId="{1BF32BB0-4795-4962-8E07-580122A26B64}" destId="{73D1426A-0716-4EB7-AFEF-4DDFA0B4C348}" srcOrd="0" destOrd="0" presId="urn:microsoft.com/office/officeart/2005/8/layout/radial5"/>
    <dgm:cxn modelId="{D38BB628-30B7-4EFF-AFC6-1FAD8FE2B69F}" type="presParOf" srcId="{B7E2EAF5-0539-40AB-98B0-224ECCF3624A}" destId="{BA424AF5-361F-4F74-BCEA-8C55F4BD101F}" srcOrd="8" destOrd="0" presId="urn:microsoft.com/office/officeart/2005/8/layout/radial5"/>
    <dgm:cxn modelId="{20AFAC09-0EB7-4954-97A2-DA7CD3A1FE0D}" type="presParOf" srcId="{B7E2EAF5-0539-40AB-98B0-224ECCF3624A}" destId="{8AF210E8-289E-49E6-A199-610580D8AB40}" srcOrd="9" destOrd="0" presId="urn:microsoft.com/office/officeart/2005/8/layout/radial5"/>
    <dgm:cxn modelId="{11BFF558-ABF5-477A-9C17-1C611899E701}" type="presParOf" srcId="{8AF210E8-289E-49E6-A199-610580D8AB40}" destId="{6A9E257E-3C80-4B61-9479-D6C7F01F3E82}" srcOrd="0" destOrd="0" presId="urn:microsoft.com/office/officeart/2005/8/layout/radial5"/>
    <dgm:cxn modelId="{7A73E9FC-E5F7-43B0-B5C9-CF5346167BC5}" type="presParOf" srcId="{B7E2EAF5-0539-40AB-98B0-224ECCF3624A}" destId="{9BF92A92-B8B7-44D4-A98B-8D22C1500D46}" srcOrd="10" destOrd="0" presId="urn:microsoft.com/office/officeart/2005/8/layout/radial5"/>
    <dgm:cxn modelId="{9A193CDB-6602-4E17-8A88-55F673254574}" type="presParOf" srcId="{B7E2EAF5-0539-40AB-98B0-224ECCF3624A}" destId="{2111D234-F0FE-4E6C-8230-C9FD57259A0A}" srcOrd="11" destOrd="0" presId="urn:microsoft.com/office/officeart/2005/8/layout/radial5"/>
    <dgm:cxn modelId="{D62900C5-55D9-46AF-92F6-1ECBC452A571}" type="presParOf" srcId="{2111D234-F0FE-4E6C-8230-C9FD57259A0A}" destId="{744B9B83-9368-405A-9263-477A4B831BE9}" srcOrd="0" destOrd="0" presId="urn:microsoft.com/office/officeart/2005/8/layout/radial5"/>
    <dgm:cxn modelId="{1F241F2F-685C-4B98-A2C4-9573CC9A9664}" type="presParOf" srcId="{B7E2EAF5-0539-40AB-98B0-224ECCF3624A}" destId="{D85F3D15-1DA5-42BF-B9FE-3DCE08C6D98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52C36-9DE0-4F29-8E3C-DA4416EA3EFC}">
      <dsp:nvSpPr>
        <dsp:cNvPr id="0" name=""/>
        <dsp:cNvSpPr/>
      </dsp:nvSpPr>
      <dsp:spPr>
        <a:xfrm>
          <a:off x="0" y="494803"/>
          <a:ext cx="8229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Создание условий для развития на территории поселения физической культуры, школьного спорта, массовых занятий физкультурой, организация и проведение спортивных мероприятий, проводимых на территории поселения.</a:t>
          </a:r>
          <a:endParaRPr lang="ru-RU" sz="1500" kern="1200"/>
        </a:p>
      </dsp:txBody>
      <dsp:txXfrm>
        <a:off x="0" y="494803"/>
        <a:ext cx="8229600" cy="1063125"/>
      </dsp:txXfrm>
    </dsp:sp>
    <dsp:sp modelId="{7ECF7034-80FB-477E-B141-FB59BF1A45B4}">
      <dsp:nvSpPr>
        <dsp:cNvPr id="0" name=""/>
        <dsp:cNvSpPr/>
      </dsp:nvSpPr>
      <dsp:spPr>
        <a:xfrm>
          <a:off x="411480" y="218037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Цель:</a:t>
          </a:r>
          <a:endParaRPr lang="ru-RU" sz="1500" kern="1200" dirty="0"/>
        </a:p>
      </dsp:txBody>
      <dsp:txXfrm>
        <a:off x="433096" y="239653"/>
        <a:ext cx="5717488" cy="399568"/>
      </dsp:txXfrm>
    </dsp:sp>
    <dsp:sp modelId="{42223678-F6FA-4DC3-8AA7-8BFCFAFD00F9}">
      <dsp:nvSpPr>
        <dsp:cNvPr id="0" name=""/>
        <dsp:cNvSpPr/>
      </dsp:nvSpPr>
      <dsp:spPr>
        <a:xfrm>
          <a:off x="0" y="1804963"/>
          <a:ext cx="8229600" cy="250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активного досуга детей, молодёжи, людей с ограниченными возможностями здоровья и взрослого населения;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навыков здорового образа жизни;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Создание положительного образа современного поселения;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Активизация и поддержка граждан в реализации общественно значимых проектов;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Освещение о работе проекта в СМИ, интернет и </a:t>
          </a:r>
          <a:r>
            <a:rPr lang="ru-RU" sz="1500" kern="1200" dirty="0" err="1" smtClean="0"/>
            <a:t>соцсетях</a:t>
          </a:r>
          <a:r>
            <a:rPr lang="ru-RU" sz="1500" kern="1200" dirty="0" smtClean="0"/>
            <a:t> (группа </a:t>
          </a:r>
          <a:r>
            <a:rPr lang="ru-RU" sz="1500" kern="1200" dirty="0" err="1" smtClean="0"/>
            <a:t>вконтакте</a:t>
          </a:r>
          <a:r>
            <a:rPr lang="ru-RU" sz="1500" kern="1200" dirty="0" smtClean="0"/>
            <a:t>, одноклассники);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Вовлечение граждан в практики инициативного проектирования.</a:t>
          </a:r>
          <a:endParaRPr lang="ru-RU" sz="1500" kern="1200" dirty="0"/>
        </a:p>
      </dsp:txBody>
      <dsp:txXfrm>
        <a:off x="0" y="1804963"/>
        <a:ext cx="8229600" cy="2504250"/>
      </dsp:txXfrm>
    </dsp:sp>
    <dsp:sp modelId="{4FEDE8E4-8645-4E83-89FE-18E19157480F}">
      <dsp:nvSpPr>
        <dsp:cNvPr id="0" name=""/>
        <dsp:cNvSpPr/>
      </dsp:nvSpPr>
      <dsp:spPr>
        <a:xfrm>
          <a:off x="411480" y="1583562"/>
          <a:ext cx="57607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Задачи:</a:t>
          </a:r>
          <a:endParaRPr lang="ru-RU" sz="1500" kern="1200" dirty="0"/>
        </a:p>
      </dsp:txBody>
      <dsp:txXfrm>
        <a:off x="433096" y="1605178"/>
        <a:ext cx="57174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301D0-2E30-4467-AC28-15577006112E}">
      <dsp:nvSpPr>
        <dsp:cNvPr id="0" name=""/>
        <dsp:cNvSpPr/>
      </dsp:nvSpPr>
      <dsp:spPr>
        <a:xfrm>
          <a:off x="134058" y="692788"/>
          <a:ext cx="3615679" cy="26480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9CC44-2E6F-41FA-8B90-BA05C427B235}">
      <dsp:nvSpPr>
        <dsp:cNvPr id="0" name=""/>
        <dsp:cNvSpPr/>
      </dsp:nvSpPr>
      <dsp:spPr>
        <a:xfrm>
          <a:off x="143646" y="3093891"/>
          <a:ext cx="3615679" cy="11375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Стадион находится в центре сельского поселения Алябьевский</a:t>
          </a:r>
          <a:endParaRPr lang="ru-RU" sz="2200" kern="1200" dirty="0"/>
        </a:p>
      </dsp:txBody>
      <dsp:txXfrm>
        <a:off x="143646" y="3093891"/>
        <a:ext cx="3615679" cy="1137517"/>
      </dsp:txXfrm>
    </dsp:sp>
    <dsp:sp modelId="{EB127259-D31A-47DB-BF8E-E965451915E2}">
      <dsp:nvSpPr>
        <dsp:cNvPr id="0" name=""/>
        <dsp:cNvSpPr/>
      </dsp:nvSpPr>
      <dsp:spPr>
        <a:xfrm>
          <a:off x="4165582" y="319341"/>
          <a:ext cx="4062561" cy="32500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2151D-0F01-4079-83AF-5D6F8ECC8D44}">
      <dsp:nvSpPr>
        <dsp:cNvPr id="0" name=""/>
        <dsp:cNvSpPr/>
      </dsp:nvSpPr>
      <dsp:spPr>
        <a:xfrm>
          <a:off x="4531212" y="3244385"/>
          <a:ext cx="3615679" cy="11375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Фото до реализации проекта</a:t>
          </a:r>
          <a:endParaRPr lang="ru-RU" sz="2200" kern="1200" dirty="0"/>
        </a:p>
      </dsp:txBody>
      <dsp:txXfrm>
        <a:off x="4531212" y="3244385"/>
        <a:ext cx="3615679" cy="1137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6CE74-FE41-489C-A425-7B63FF693181}">
      <dsp:nvSpPr>
        <dsp:cNvPr id="0" name=""/>
        <dsp:cNvSpPr/>
      </dsp:nvSpPr>
      <dsp:spPr>
        <a:xfrm>
          <a:off x="555" y="869004"/>
          <a:ext cx="2392086" cy="28705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Подготовительный этап:</a:t>
          </a:r>
          <a:endParaRPr lang="ru-RU" sz="1600" kern="1200" dirty="0"/>
        </a:p>
      </dsp:txBody>
      <dsp:txXfrm rot="16200000">
        <a:off x="-937141" y="1806702"/>
        <a:ext cx="2353812" cy="478417"/>
      </dsp:txXfrm>
    </dsp:sp>
    <dsp:sp modelId="{D76FD845-291C-41DA-939F-03D23272DC9A}">
      <dsp:nvSpPr>
        <dsp:cNvPr id="0" name=""/>
        <dsp:cNvSpPr/>
      </dsp:nvSpPr>
      <dsp:spPr>
        <a:xfrm>
          <a:off x="478973" y="869004"/>
          <a:ext cx="1782104" cy="287050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Создание инициативной группы;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Составление сметы;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Сбор подписей в поддержку реализации проекта;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Работа по привлечению денежных средств населения, индивидуальных предпринимателей, акционерных обществ, физических лиц и др.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Разработка проекта;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Общественное обсуждение,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Утверждение необходимой документации проекта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декабрь 2020 г. - май 2021 г.</a:t>
          </a:r>
          <a:endParaRPr lang="ru-RU" sz="800" kern="1200" dirty="0"/>
        </a:p>
      </dsp:txBody>
      <dsp:txXfrm>
        <a:off x="478973" y="869004"/>
        <a:ext cx="1782104" cy="2870503"/>
      </dsp:txXfrm>
    </dsp:sp>
    <dsp:sp modelId="{F1B5B3B3-5FD3-4CED-82FC-09AC65AA789C}">
      <dsp:nvSpPr>
        <dsp:cNvPr id="0" name=""/>
        <dsp:cNvSpPr/>
      </dsp:nvSpPr>
      <dsp:spPr>
        <a:xfrm>
          <a:off x="2476364" y="869004"/>
          <a:ext cx="2392086" cy="28705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Основной этап:</a:t>
          </a:r>
          <a:endParaRPr lang="ru-RU" sz="1600" kern="1200" dirty="0"/>
        </a:p>
      </dsp:txBody>
      <dsp:txXfrm rot="16200000">
        <a:off x="1538667" y="1806702"/>
        <a:ext cx="2353812" cy="478417"/>
      </dsp:txXfrm>
    </dsp:sp>
    <dsp:sp modelId="{4059DB90-C52B-47AB-9C34-108CEF48BC7E}">
      <dsp:nvSpPr>
        <dsp:cNvPr id="0" name=""/>
        <dsp:cNvSpPr/>
      </dsp:nvSpPr>
      <dsp:spPr>
        <a:xfrm rot="5400000">
          <a:off x="2277504" y="3149174"/>
          <a:ext cx="42164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D95F6-11DA-47DE-916D-D5AA68487CD6}">
      <dsp:nvSpPr>
        <dsp:cNvPr id="0" name=""/>
        <dsp:cNvSpPr/>
      </dsp:nvSpPr>
      <dsp:spPr>
        <a:xfrm>
          <a:off x="2954782" y="869004"/>
          <a:ext cx="1782104" cy="287050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проведение необходимых конкурсных процедур, 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выполнение и приёмка работ</a:t>
          </a: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июнь 2021 г. – август 2021 г.</a:t>
          </a:r>
          <a:endParaRPr lang="ru-RU" sz="800" kern="1200" dirty="0"/>
        </a:p>
      </dsp:txBody>
      <dsp:txXfrm>
        <a:off x="2954782" y="869004"/>
        <a:ext cx="1782104" cy="2870503"/>
      </dsp:txXfrm>
    </dsp:sp>
    <dsp:sp modelId="{DDE4ED83-AB47-413D-A767-3DC77B528F80}">
      <dsp:nvSpPr>
        <dsp:cNvPr id="0" name=""/>
        <dsp:cNvSpPr/>
      </dsp:nvSpPr>
      <dsp:spPr>
        <a:xfrm>
          <a:off x="4952174" y="869004"/>
          <a:ext cx="2392086" cy="287050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Заключительный этап:</a:t>
          </a:r>
          <a:endParaRPr lang="ru-RU" sz="1600" kern="1200" dirty="0"/>
        </a:p>
      </dsp:txBody>
      <dsp:txXfrm rot="16200000">
        <a:off x="4014476" y="1806702"/>
        <a:ext cx="2353812" cy="478417"/>
      </dsp:txXfrm>
    </dsp:sp>
    <dsp:sp modelId="{65C729BA-27BE-4724-8886-6B646F25E8D1}">
      <dsp:nvSpPr>
        <dsp:cNvPr id="0" name=""/>
        <dsp:cNvSpPr/>
      </dsp:nvSpPr>
      <dsp:spPr>
        <a:xfrm rot="5400000">
          <a:off x="4753313" y="3149174"/>
          <a:ext cx="42164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B1169B-9D69-4D8C-9807-C0DD13953983}">
      <dsp:nvSpPr>
        <dsp:cNvPr id="0" name=""/>
        <dsp:cNvSpPr/>
      </dsp:nvSpPr>
      <dsp:spPr>
        <a:xfrm>
          <a:off x="5430591" y="869004"/>
          <a:ext cx="1782104" cy="287050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подготовка и предоставление необходимой отчётной документации</a:t>
          </a:r>
          <a:endParaRPr lang="ru-RU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август 2021 г. – ноябрь 2021 г.</a:t>
          </a:r>
          <a:endParaRPr lang="ru-RU" sz="800" kern="1200" dirty="0"/>
        </a:p>
      </dsp:txBody>
      <dsp:txXfrm>
        <a:off x="5430591" y="869004"/>
        <a:ext cx="1782104" cy="2870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3185C-41EE-4719-9A9C-D5F9D7665BBD}">
      <dsp:nvSpPr>
        <dsp:cNvPr id="0" name=""/>
        <dsp:cNvSpPr/>
      </dsp:nvSpPr>
      <dsp:spPr>
        <a:xfrm>
          <a:off x="4742940" y="1993495"/>
          <a:ext cx="1197584" cy="11975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Ожидаемые результаты реализации инициативного проекта</a:t>
          </a:r>
          <a:endParaRPr lang="ru-RU" sz="900" kern="1200" dirty="0"/>
        </a:p>
      </dsp:txBody>
      <dsp:txXfrm>
        <a:off x="4918322" y="2168877"/>
        <a:ext cx="846820" cy="846820"/>
      </dsp:txXfrm>
    </dsp:sp>
    <dsp:sp modelId="{C3B7B5F8-3743-4D04-A8C6-760FC3C65C2E}">
      <dsp:nvSpPr>
        <dsp:cNvPr id="0" name=""/>
        <dsp:cNvSpPr/>
      </dsp:nvSpPr>
      <dsp:spPr>
        <a:xfrm rot="16200000">
          <a:off x="5211010" y="1559593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50227" y="1676672"/>
        <a:ext cx="183012" cy="233586"/>
      </dsp:txXfrm>
    </dsp:sp>
    <dsp:sp modelId="{231143E0-BC94-490B-87DB-C1B2A667919F}">
      <dsp:nvSpPr>
        <dsp:cNvPr id="0" name=""/>
        <dsp:cNvSpPr/>
      </dsp:nvSpPr>
      <dsp:spPr>
        <a:xfrm>
          <a:off x="4593242" y="3221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обеспечение условий для организации и проведения спортивно- оздоровительных мероприятий, а также активного отдыха населения;</a:t>
          </a:r>
          <a:endParaRPr lang="ru-RU" sz="700" kern="1200" dirty="0"/>
        </a:p>
      </dsp:txBody>
      <dsp:txXfrm>
        <a:off x="4812470" y="222449"/>
        <a:ext cx="1058524" cy="1058524"/>
      </dsp:txXfrm>
    </dsp:sp>
    <dsp:sp modelId="{7A7043CA-EAE7-4DF4-9533-E92D5D43BCE6}">
      <dsp:nvSpPr>
        <dsp:cNvPr id="0" name=""/>
        <dsp:cNvSpPr/>
      </dsp:nvSpPr>
      <dsp:spPr>
        <a:xfrm rot="19800000">
          <a:off x="5936773" y="1978613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942027" y="2076083"/>
        <a:ext cx="183012" cy="233586"/>
      </dsp:txXfrm>
    </dsp:sp>
    <dsp:sp modelId="{AAF11DCF-748B-4F47-B1FC-E1658C3214E2}">
      <dsp:nvSpPr>
        <dsp:cNvPr id="0" name=""/>
        <dsp:cNvSpPr/>
      </dsp:nvSpPr>
      <dsp:spPr>
        <a:xfrm>
          <a:off x="6187228" y="923509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повышение мотивации к регулярным занятиям физической культурой и спортом, повышение спортивного мастерства учащихся, молодежи и жителей сельского поселения Алябьевский;</a:t>
          </a:r>
          <a:endParaRPr lang="ru-RU" sz="700" kern="1200" dirty="0"/>
        </a:p>
      </dsp:txBody>
      <dsp:txXfrm>
        <a:off x="6406456" y="1142737"/>
        <a:ext cx="1058524" cy="1058524"/>
      </dsp:txXfrm>
    </dsp:sp>
    <dsp:sp modelId="{4CC03D97-A6C3-4EE5-97C7-D65CADD40BC6}">
      <dsp:nvSpPr>
        <dsp:cNvPr id="0" name=""/>
        <dsp:cNvSpPr/>
      </dsp:nvSpPr>
      <dsp:spPr>
        <a:xfrm rot="1800000">
          <a:off x="5936773" y="2816652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942027" y="2874906"/>
        <a:ext cx="183012" cy="233586"/>
      </dsp:txXfrm>
    </dsp:sp>
    <dsp:sp modelId="{D8318C81-C3D8-4A8B-955C-CD36611A7395}">
      <dsp:nvSpPr>
        <dsp:cNvPr id="0" name=""/>
        <dsp:cNvSpPr/>
      </dsp:nvSpPr>
      <dsp:spPr>
        <a:xfrm>
          <a:off x="6187228" y="2764085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повышение роли физкультуры и спорта в деле профилактики правонарушений, преодоления распространения наркомании и алкоголизма;</a:t>
          </a:r>
          <a:endParaRPr lang="ru-RU" sz="700" kern="1200" dirty="0"/>
        </a:p>
      </dsp:txBody>
      <dsp:txXfrm>
        <a:off x="6406456" y="2983313"/>
        <a:ext cx="1058524" cy="1058524"/>
      </dsp:txXfrm>
    </dsp:sp>
    <dsp:sp modelId="{1BF32BB0-4795-4962-8E07-580122A26B64}">
      <dsp:nvSpPr>
        <dsp:cNvPr id="0" name=""/>
        <dsp:cNvSpPr/>
      </dsp:nvSpPr>
      <dsp:spPr>
        <a:xfrm rot="5400000">
          <a:off x="5211010" y="3235672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50227" y="3274318"/>
        <a:ext cx="183012" cy="233586"/>
      </dsp:txXfrm>
    </dsp:sp>
    <dsp:sp modelId="{BA424AF5-361F-4F74-BCEA-8C55F4BD101F}">
      <dsp:nvSpPr>
        <dsp:cNvPr id="0" name=""/>
        <dsp:cNvSpPr/>
      </dsp:nvSpPr>
      <dsp:spPr>
        <a:xfrm>
          <a:off x="4593242" y="3684373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создание площадки для здорового, активного досуга, игр, интересного проведения времени на открытом воздухе;</a:t>
          </a:r>
          <a:endParaRPr lang="ru-RU" sz="700" kern="1200" dirty="0"/>
        </a:p>
      </dsp:txBody>
      <dsp:txXfrm>
        <a:off x="4812470" y="3903601"/>
        <a:ext cx="1058524" cy="1058524"/>
      </dsp:txXfrm>
    </dsp:sp>
    <dsp:sp modelId="{8AF210E8-289E-49E6-A199-610580D8AB40}">
      <dsp:nvSpPr>
        <dsp:cNvPr id="0" name=""/>
        <dsp:cNvSpPr/>
      </dsp:nvSpPr>
      <dsp:spPr>
        <a:xfrm rot="9000000">
          <a:off x="4485246" y="2816652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558425" y="2874906"/>
        <a:ext cx="183012" cy="233586"/>
      </dsp:txXfrm>
    </dsp:sp>
    <dsp:sp modelId="{9BF92A92-B8B7-44D4-A98B-8D22C1500D46}">
      <dsp:nvSpPr>
        <dsp:cNvPr id="0" name=""/>
        <dsp:cNvSpPr/>
      </dsp:nvSpPr>
      <dsp:spPr>
        <a:xfrm>
          <a:off x="2999256" y="2764085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Укрепление семейных ценностей так как спортивной площадкой смогут пользоваться и родители, которые будут приводить своих детей на площадку, поиграть вместе с ними, а также принять участие в семейных соревнованиях, </a:t>
          </a:r>
          <a:endParaRPr lang="ru-RU" sz="700" kern="1200" dirty="0"/>
        </a:p>
      </dsp:txBody>
      <dsp:txXfrm>
        <a:off x="3218484" y="2983313"/>
        <a:ext cx="1058524" cy="1058524"/>
      </dsp:txXfrm>
    </dsp:sp>
    <dsp:sp modelId="{2111D234-F0FE-4E6C-8230-C9FD57259A0A}">
      <dsp:nvSpPr>
        <dsp:cNvPr id="0" name=""/>
        <dsp:cNvSpPr/>
      </dsp:nvSpPr>
      <dsp:spPr>
        <a:xfrm rot="12600000">
          <a:off x="4485246" y="1978613"/>
          <a:ext cx="261445" cy="389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558425" y="2076083"/>
        <a:ext cx="183012" cy="233586"/>
      </dsp:txXfrm>
    </dsp:sp>
    <dsp:sp modelId="{D85F3D15-1DA5-42BF-B9FE-3DCE08C6D983}">
      <dsp:nvSpPr>
        <dsp:cNvPr id="0" name=""/>
        <dsp:cNvSpPr/>
      </dsp:nvSpPr>
      <dsp:spPr>
        <a:xfrm>
          <a:off x="2999256" y="923509"/>
          <a:ext cx="1496980" cy="1496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вовлечение граждан в практики инициативного проектирования.</a:t>
          </a:r>
          <a:endParaRPr lang="ru-RU" sz="700" kern="1200" dirty="0"/>
        </a:p>
      </dsp:txBody>
      <dsp:txXfrm>
        <a:off x="3218484" y="1142737"/>
        <a:ext cx="1058524" cy="105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4074" y="2013194"/>
            <a:ext cx="6696744" cy="29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Инициативный проект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«Универсальная спортивная площадка»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сельского поселения Алябьевский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4"/>
            <a:ext cx="2684542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89" y="4797152"/>
            <a:ext cx="3369571" cy="20608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2" y="963981"/>
            <a:ext cx="1451450" cy="1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01743189"/>
              </p:ext>
            </p:extLst>
          </p:nvPr>
        </p:nvGraphicFramePr>
        <p:xfrm>
          <a:off x="539552" y="1854077"/>
          <a:ext cx="8229600" cy="452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39552" y="1854077"/>
            <a:ext cx="8229600" cy="6388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930588" y="1701789"/>
            <a:ext cx="720649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43029271"/>
              </p:ext>
            </p:extLst>
          </p:nvPr>
        </p:nvGraphicFramePr>
        <p:xfrm>
          <a:off x="539552" y="1896108"/>
          <a:ext cx="8229600" cy="47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94521" y="1471813"/>
            <a:ext cx="8229600" cy="84296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Проект «Универсальная спортивная площадка»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1" y="2323729"/>
            <a:ext cx="3816282" cy="2545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21" y="2314774"/>
            <a:ext cx="3816284" cy="2545432"/>
          </a:xfrm>
          <a:prstGeom prst="rect">
            <a:avLst/>
          </a:prstGeom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1138103" y="4869160"/>
            <a:ext cx="720649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Строительство универсальной спортивной площадки позволит сделать стадион многофункциональным спортивным центром, на котором будут проводится занятия физической культуры по разным видам спорта и проводится официальные муниципальные соревнования, т.к. данная площадка будет отвечать современным требованиям.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51520" y="1471813"/>
            <a:ext cx="8568952" cy="6610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Общая стоимость </a:t>
            </a:r>
            <a:r>
              <a:rPr lang="ru-RU" sz="1600" dirty="0">
                <a:solidFill>
                  <a:schemeClr val="tx1"/>
                </a:solidFill>
              </a:rPr>
              <a:t>инициативного </a:t>
            </a:r>
            <a:r>
              <a:rPr lang="ru-RU" sz="1600" dirty="0" smtClean="0">
                <a:solidFill>
                  <a:schemeClr val="tx1"/>
                </a:solidFill>
              </a:rPr>
              <a:t>проекта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745338"/>
              </p:ext>
            </p:extLst>
          </p:nvPr>
        </p:nvGraphicFramePr>
        <p:xfrm>
          <a:off x="755576" y="2060848"/>
          <a:ext cx="7704856" cy="424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0403956"/>
              </p:ext>
            </p:extLst>
          </p:nvPr>
        </p:nvGraphicFramePr>
        <p:xfrm>
          <a:off x="1043608" y="1772816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704" y="332656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510935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Мероприятия по реализации инициативного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332656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372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Проведение встречи с жителями сельского поселения </a:t>
            </a:r>
            <a:r>
              <a:rPr lang="ru-RU" dirty="0"/>
              <a:t>по реализации инициативного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0" y="4149080"/>
            <a:ext cx="2555776" cy="1705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88" y="4149080"/>
            <a:ext cx="2555776" cy="1705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1" y="2314775"/>
            <a:ext cx="2555776" cy="1705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0" y="2305656"/>
            <a:ext cx="2569444" cy="171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1" y="4149080"/>
            <a:ext cx="2552163" cy="1702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1" y="2314775"/>
            <a:ext cx="2555775" cy="17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8656600"/>
              </p:ext>
            </p:extLst>
          </p:nvPr>
        </p:nvGraphicFramePr>
        <p:xfrm>
          <a:off x="-638858" y="1471813"/>
          <a:ext cx="106834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EEEDE91C-C6BD-4F69-83D4-FC7A086F9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F375762-D8DA-403C-8DAE-696BD9E0202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7013BB-25EC-4317-8123-CE3EB2672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2420</TotalTime>
  <Words>448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 Проект «Универсальная спортивная площадка» </vt:lpstr>
      <vt:lpstr>Общая стоимость инициативного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Гильманова Елена Владимировна</dc:creator>
  <cp:lastModifiedBy>FIN</cp:lastModifiedBy>
  <cp:revision>88</cp:revision>
  <dcterms:created xsi:type="dcterms:W3CDTF">2020-11-21T08:59:07Z</dcterms:created>
  <dcterms:modified xsi:type="dcterms:W3CDTF">2021-02-12T07:04:22Z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</vt:lpwstr>
  </property>
  <property fmtid="{D5CDD505-2E9C-101B-9397-08002B2CF9AE}" pid="3" name="�����������_x0020_����">
    <vt:bool>false</vt:bool>
  </property>
</Properties>
</file>